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90" r:id="rId4"/>
  </p:sldMasterIdLst>
  <p:notesMasterIdLst>
    <p:notesMasterId r:id="rId38"/>
  </p:notesMasterIdLst>
  <p:sldIdLst>
    <p:sldId id="291" r:id="rId5"/>
    <p:sldId id="318" r:id="rId6"/>
    <p:sldId id="321" r:id="rId7"/>
    <p:sldId id="323" r:id="rId8"/>
    <p:sldId id="324" r:id="rId9"/>
    <p:sldId id="310" r:id="rId10"/>
    <p:sldId id="322" r:id="rId11"/>
    <p:sldId id="472" r:id="rId12"/>
    <p:sldId id="473" r:id="rId13"/>
    <p:sldId id="476" r:id="rId14"/>
    <p:sldId id="474" r:id="rId15"/>
    <p:sldId id="477" r:id="rId16"/>
    <p:sldId id="478" r:id="rId17"/>
    <p:sldId id="479" r:id="rId18"/>
    <p:sldId id="480" r:id="rId19"/>
    <p:sldId id="681" r:id="rId20"/>
    <p:sldId id="682" r:id="rId21"/>
    <p:sldId id="683" r:id="rId22"/>
    <p:sldId id="704" r:id="rId23"/>
    <p:sldId id="523" r:id="rId24"/>
    <p:sldId id="706" r:id="rId25"/>
    <p:sldId id="705" r:id="rId26"/>
    <p:sldId id="660" r:id="rId27"/>
    <p:sldId id="754" r:id="rId28"/>
    <p:sldId id="749" r:id="rId29"/>
    <p:sldId id="755" r:id="rId30"/>
    <p:sldId id="751" r:id="rId31"/>
    <p:sldId id="752" r:id="rId32"/>
    <p:sldId id="756" r:id="rId33"/>
    <p:sldId id="753" r:id="rId34"/>
    <p:sldId id="686" r:id="rId35"/>
    <p:sldId id="687" r:id="rId36"/>
    <p:sldId id="688" r:id="rId37"/>
  </p:sldIdLst>
  <p:sldSz cx="12192000" cy="6858000"/>
  <p:notesSz cx="6858000" cy="9144000"/>
  <p:kinsoku lang="ja-JP" invalStChars="" invalEndChars="‘“（〔［｛〈《「『【￥＄$([\{｢￡"/>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B687FAB-293C-4D85-AE68-C50108C0F62D}">
          <p14:sldIdLst>
            <p14:sldId id="291"/>
            <p14:sldId id="318"/>
            <p14:sldId id="321"/>
            <p14:sldId id="323"/>
            <p14:sldId id="324"/>
            <p14:sldId id="310"/>
            <p14:sldId id="322"/>
            <p14:sldId id="472"/>
            <p14:sldId id="473"/>
            <p14:sldId id="476"/>
            <p14:sldId id="474"/>
            <p14:sldId id="477"/>
            <p14:sldId id="478"/>
            <p14:sldId id="479"/>
            <p14:sldId id="480"/>
            <p14:sldId id="681"/>
            <p14:sldId id="682"/>
            <p14:sldId id="683"/>
            <p14:sldId id="704"/>
            <p14:sldId id="523"/>
            <p14:sldId id="706"/>
            <p14:sldId id="705"/>
            <p14:sldId id="660"/>
            <p14:sldId id="754"/>
            <p14:sldId id="749"/>
            <p14:sldId id="755"/>
            <p14:sldId id="751"/>
            <p14:sldId id="752"/>
            <p14:sldId id="756"/>
            <p14:sldId id="753"/>
            <p14:sldId id="686"/>
            <p14:sldId id="687"/>
            <p14:sldId id="68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4" dt="2026-09-25T15:56:45.114"/>
    <p1510:client id="{764579D7-462B-D3A1-EA71-E2EC8375FDB9}" v="9" dt="2026-09-25T15:54:49.2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97" d="100"/>
          <a:sy n="97" d="100"/>
        </p:scale>
        <p:origin x="106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Soken" userId="S::alisoken@uoregon.edu::b6961728-ad8c-47a4-be27-c26bee2df3e6" providerId="AD" clId="Web-{874D849B-FCD5-1BEA-08A7-5D5065DB88E2}"/>
    <pc:docChg chg="delSld modSld modSection">
      <pc:chgData name="Ali Soken" userId="S::alisoken@uoregon.edu::b6961728-ad8c-47a4-be27-c26bee2df3e6" providerId="AD" clId="Web-{874D849B-FCD5-1BEA-08A7-5D5065DB88E2}" dt="2026-09-16T21:07:39.842" v="101"/>
      <pc:docMkLst>
        <pc:docMk/>
      </pc:docMkLst>
      <pc:sldChg chg="delSp modSp">
        <pc:chgData name="Ali Soken" userId="S::alisoken@uoregon.edu::b6961728-ad8c-47a4-be27-c26bee2df3e6" providerId="AD" clId="Web-{874D849B-FCD5-1BEA-08A7-5D5065DB88E2}" dt="2026-09-16T21:04:56.706" v="73"/>
        <pc:sldMkLst>
          <pc:docMk/>
          <pc:sldMk cId="1085606283" sldId="705"/>
        </pc:sldMkLst>
      </pc:sldChg>
      <pc:sldChg chg="modSp">
        <pc:chgData name="Ali Soken" userId="S::alisoken@uoregon.edu::b6961728-ad8c-47a4-be27-c26bee2df3e6" providerId="AD" clId="Web-{874D849B-FCD5-1BEA-08A7-5D5065DB88E2}" dt="2026-09-16T21:06:28.478" v="81" actId="20577"/>
        <pc:sldMkLst>
          <pc:docMk/>
          <pc:sldMk cId="34128298" sldId="749"/>
        </pc:sldMkLst>
        <pc:spChg chg="mod">
          <ac:chgData name="Ali Soken" userId="S::alisoken@uoregon.edu::b6961728-ad8c-47a4-be27-c26bee2df3e6" providerId="AD" clId="Web-{874D849B-FCD5-1BEA-08A7-5D5065DB88E2}" dt="2026-09-16T21:06:28.478" v="81" actId="20577"/>
          <ac:spMkLst>
            <pc:docMk/>
            <pc:sldMk cId="34128298" sldId="749"/>
            <ac:spMk id="3" creationId="{36D21465-1E2A-0649-EDDB-4D861508441F}"/>
          </ac:spMkLst>
        </pc:spChg>
      </pc:sldChg>
      <pc:sldChg chg="modSp">
        <pc:chgData name="Ali Soken" userId="S::alisoken@uoregon.edu::b6961728-ad8c-47a4-be27-c26bee2df3e6" providerId="AD" clId="Web-{874D849B-FCD5-1BEA-08A7-5D5065DB88E2}" dt="2026-09-16T21:04:22.064" v="67" actId="20577"/>
        <pc:sldMkLst>
          <pc:docMk/>
          <pc:sldMk cId="2392110320" sldId="752"/>
        </pc:sldMkLst>
        <pc:spChg chg="mod">
          <ac:chgData name="Ali Soken" userId="S::alisoken@uoregon.edu::b6961728-ad8c-47a4-be27-c26bee2df3e6" providerId="AD" clId="Web-{874D849B-FCD5-1BEA-08A7-5D5065DB88E2}" dt="2026-09-16T21:04:22.064" v="67" actId="20577"/>
          <ac:spMkLst>
            <pc:docMk/>
            <pc:sldMk cId="2392110320" sldId="752"/>
            <ac:spMk id="3" creationId="{D021759E-2EE1-F602-95DD-E64BED23C896}"/>
          </ac:spMkLst>
        </pc:spChg>
      </pc:sldChg>
      <pc:sldChg chg="modSp">
        <pc:chgData name="Ali Soken" userId="S::alisoken@uoregon.edu::b6961728-ad8c-47a4-be27-c26bee2df3e6" providerId="AD" clId="Web-{874D849B-FCD5-1BEA-08A7-5D5065DB88E2}" dt="2026-09-16T21:04:45.300" v="71" actId="20577"/>
        <pc:sldMkLst>
          <pc:docMk/>
          <pc:sldMk cId="4156674083" sldId="753"/>
        </pc:sldMkLst>
        <pc:spChg chg="mod">
          <ac:chgData name="Ali Soken" userId="S::alisoken@uoregon.edu::b6961728-ad8c-47a4-be27-c26bee2df3e6" providerId="AD" clId="Web-{874D849B-FCD5-1BEA-08A7-5D5065DB88E2}" dt="2026-09-16T21:04:45.300" v="71" actId="20577"/>
          <ac:spMkLst>
            <pc:docMk/>
            <pc:sldMk cId="4156674083" sldId="753"/>
            <ac:spMk id="3" creationId="{631C42AC-9190-A273-8488-DC5E7F3884BA}"/>
          </ac:spMkLst>
        </pc:spChg>
      </pc:sldChg>
      <pc:sldChg chg="modSp">
        <pc:chgData name="Ali Soken" userId="S::alisoken@uoregon.edu::b6961728-ad8c-47a4-be27-c26bee2df3e6" providerId="AD" clId="Web-{874D849B-FCD5-1BEA-08A7-5D5065DB88E2}" dt="2026-09-16T21:07:20.544" v="100" actId="20577"/>
        <pc:sldMkLst>
          <pc:docMk/>
          <pc:sldMk cId="535528063" sldId="755"/>
        </pc:sldMkLst>
        <pc:spChg chg="mod">
          <ac:chgData name="Ali Soken" userId="S::alisoken@uoregon.edu::b6961728-ad8c-47a4-be27-c26bee2df3e6" providerId="AD" clId="Web-{874D849B-FCD5-1BEA-08A7-5D5065DB88E2}" dt="2026-09-16T21:07:20.544" v="100" actId="20577"/>
          <ac:spMkLst>
            <pc:docMk/>
            <pc:sldMk cId="535528063" sldId="755"/>
            <ac:spMk id="3" creationId="{1B3E15A0-385D-B769-BED3-8190B8A61868}"/>
          </ac:spMkLst>
        </pc:spChg>
      </pc:sldChg>
      <pc:sldChg chg="addSp modSp">
        <pc:chgData name="Ali Soken" userId="S::alisoken@uoregon.edu::b6961728-ad8c-47a4-be27-c26bee2df3e6" providerId="AD" clId="Web-{874D849B-FCD5-1BEA-08A7-5D5065DB88E2}" dt="2026-09-16T21:04:31.908" v="69" actId="14100"/>
        <pc:sldMkLst>
          <pc:docMk/>
          <pc:sldMk cId="3584153498" sldId="756"/>
        </pc:sldMkLst>
        <pc:spChg chg="mod">
          <ac:chgData name="Ali Soken" userId="S::alisoken@uoregon.edu::b6961728-ad8c-47a4-be27-c26bee2df3e6" providerId="AD" clId="Web-{874D849B-FCD5-1BEA-08A7-5D5065DB88E2}" dt="2026-09-16T21:04:31.908" v="69" actId="14100"/>
          <ac:spMkLst>
            <pc:docMk/>
            <pc:sldMk cId="3584153498" sldId="756"/>
            <ac:spMk id="3" creationId="{DF07008F-3887-C095-F95D-4351B6E4072B}"/>
          </ac:spMkLst>
        </pc:spChg>
        <pc:spChg chg="add mod">
          <ac:chgData name="Ali Soken" userId="S::alisoken@uoregon.edu::b6961728-ad8c-47a4-be27-c26bee2df3e6" providerId="AD" clId="Web-{874D849B-FCD5-1BEA-08A7-5D5065DB88E2}" dt="2026-09-16T21:02:36.853" v="46" actId="14100"/>
          <ac:spMkLst>
            <pc:docMk/>
            <pc:sldMk cId="3584153498" sldId="756"/>
            <ac:spMk id="4" creationId="{531A53C5-7C6A-4E3A-75D8-36A128110061}"/>
          </ac:spMkLst>
        </pc:spChg>
      </pc:sldChg>
    </pc:docChg>
  </pc:docChgLst>
  <pc:docChgLst>
    <pc:chgData name="Ali Soken" userId="S::alisoken@uoregon.edu::b6961728-ad8c-47a4-be27-c26bee2df3e6" providerId="AD" clId="Web-{30BE31EC-A3A0-5B72-B911-162019CF1FB2}"/>
    <pc:docChg chg="delSection">
      <pc:chgData name="Ali Soken" userId="S::alisoken@uoregon.edu::b6961728-ad8c-47a4-be27-c26bee2df3e6" providerId="AD" clId="Web-{30BE31EC-A3A0-5B72-B911-162019CF1FB2}" dt="2026-09-19T05:39:44.885" v="0"/>
      <pc:docMkLst>
        <pc:docMk/>
      </pc:docMkLst>
    </pc:docChg>
  </pc:docChgLst>
  <pc:docChgLst>
    <pc:chgData name="Alicia Going" userId="baf770c6-084a-468b-90a0-8aa762bf885c" providerId="ADAL" clId="{AA363677-7A31-58C1-BD03-AFF18459E165}"/>
    <pc:docChg chg="undo redo custSel addSld delSld modSld sldOrd modSection">
      <pc:chgData name="Alicia Going" userId="baf770c6-084a-468b-90a0-8aa762bf885c" providerId="ADAL" clId="{AA363677-7A31-58C1-BD03-AFF18459E165}" dt="2026-09-16T21:15:02.406" v="1661" actId="20577"/>
      <pc:docMkLst>
        <pc:docMk/>
      </pc:docMkLst>
      <pc:sldChg chg="modSp mod">
        <pc:chgData name="Alicia Going" userId="baf770c6-084a-468b-90a0-8aa762bf885c" providerId="ADAL" clId="{AA363677-7A31-58C1-BD03-AFF18459E165}" dt="2026-09-16T20:05:37.238" v="1050" actId="790"/>
        <pc:sldMkLst>
          <pc:docMk/>
          <pc:sldMk cId="1587734303" sldId="291"/>
        </pc:sldMkLst>
        <pc:spChg chg="mod">
          <ac:chgData name="Alicia Going" userId="baf770c6-084a-468b-90a0-8aa762bf885c" providerId="ADAL" clId="{AA363677-7A31-58C1-BD03-AFF18459E165}" dt="2026-09-16T20:05:37.238" v="1050" actId="790"/>
          <ac:spMkLst>
            <pc:docMk/>
            <pc:sldMk cId="1587734303" sldId="291"/>
            <ac:spMk id="3" creationId="{D6090BCB-78EC-8B12-1EC8-6A2FBEA88C81}"/>
          </ac:spMkLst>
        </pc:spChg>
        <pc:spChg chg="mod">
          <ac:chgData name="Alicia Going" userId="baf770c6-084a-468b-90a0-8aa762bf885c" providerId="ADAL" clId="{AA363677-7A31-58C1-BD03-AFF18459E165}" dt="2026-09-16T20:05:37.238" v="1050" actId="790"/>
          <ac:spMkLst>
            <pc:docMk/>
            <pc:sldMk cId="1587734303" sldId="291"/>
            <ac:spMk id="10" creationId="{C98BD167-7D96-DA7B-B660-6CDC000731C4}"/>
          </ac:spMkLst>
        </pc:spChg>
        <pc:spChg chg="mod">
          <ac:chgData name="Alicia Going" userId="baf770c6-084a-468b-90a0-8aa762bf885c" providerId="ADAL" clId="{AA363677-7A31-58C1-BD03-AFF18459E165}" dt="2026-09-16T20:05:37.238" v="1050" actId="790"/>
          <ac:spMkLst>
            <pc:docMk/>
            <pc:sldMk cId="1587734303" sldId="291"/>
            <ac:spMk id="12" creationId="{2F2C2EDF-EE60-AEAD-9518-382B804241C0}"/>
          </ac:spMkLst>
        </pc:spChg>
        <pc:spChg chg="mod">
          <ac:chgData name="Alicia Going" userId="baf770c6-084a-468b-90a0-8aa762bf885c" providerId="ADAL" clId="{AA363677-7A31-58C1-BD03-AFF18459E165}" dt="2026-09-16T20:05:37.238" v="1050" actId="790"/>
          <ac:spMkLst>
            <pc:docMk/>
            <pc:sldMk cId="1587734303" sldId="291"/>
            <ac:spMk id="14" creationId="{08385980-B338-5199-2367-0CCCCEBDFF2C}"/>
          </ac:spMkLst>
        </pc:spChg>
      </pc:sldChg>
      <pc:sldChg chg="modSp mod">
        <pc:chgData name="Alicia Going" userId="baf770c6-084a-468b-90a0-8aa762bf885c" providerId="ADAL" clId="{AA363677-7A31-58C1-BD03-AFF18459E165}" dt="2026-09-16T20:05:37.238" v="1050" actId="790"/>
        <pc:sldMkLst>
          <pc:docMk/>
          <pc:sldMk cId="4288340969" sldId="300"/>
        </pc:sldMkLst>
        <pc:spChg chg="mod">
          <ac:chgData name="Alicia Going" userId="baf770c6-084a-468b-90a0-8aa762bf885c" providerId="ADAL" clId="{AA363677-7A31-58C1-BD03-AFF18459E165}" dt="2026-09-16T20:05:37.238" v="1050" actId="790"/>
          <ac:spMkLst>
            <pc:docMk/>
            <pc:sldMk cId="4288340969" sldId="300"/>
            <ac:spMk id="2" creationId="{08E06DA8-BED4-2A40-E87E-EFE5B88A9A23}"/>
          </ac:spMkLst>
        </pc:spChg>
      </pc:sldChg>
      <pc:sldChg chg="delSp modSp mod">
        <pc:chgData name="Alicia Going" userId="baf770c6-084a-468b-90a0-8aa762bf885c" providerId="ADAL" clId="{AA363677-7A31-58C1-BD03-AFF18459E165}" dt="2026-09-16T20:18:48.796" v="1439" actId="1076"/>
        <pc:sldMkLst>
          <pc:docMk/>
          <pc:sldMk cId="1277899881" sldId="301"/>
        </pc:sldMkLst>
        <pc:spChg chg="mod">
          <ac:chgData name="Alicia Going" userId="baf770c6-084a-468b-90a0-8aa762bf885c" providerId="ADAL" clId="{AA363677-7A31-58C1-BD03-AFF18459E165}" dt="2026-09-16T20:18:43.658" v="1438" actId="1076"/>
          <ac:spMkLst>
            <pc:docMk/>
            <pc:sldMk cId="1277899881" sldId="301"/>
            <ac:spMk id="2" creationId="{8AF2D7D6-E92F-F5C7-E579-08502D0AC4DB}"/>
          </ac:spMkLst>
        </pc:spChg>
        <pc:spChg chg="mod">
          <ac:chgData name="Alicia Going" userId="baf770c6-084a-468b-90a0-8aa762bf885c" providerId="ADAL" clId="{AA363677-7A31-58C1-BD03-AFF18459E165}" dt="2026-09-16T20:18:48.796" v="1439" actId="1076"/>
          <ac:spMkLst>
            <pc:docMk/>
            <pc:sldMk cId="1277899881" sldId="301"/>
            <ac:spMk id="4" creationId="{68E4A301-A477-536E-BAEA-57F29AF99CC8}"/>
          </ac:spMkLst>
        </pc:spChg>
      </pc:sldChg>
      <pc:sldChg chg="modSp mod">
        <pc:chgData name="Alicia Going" userId="baf770c6-084a-468b-90a0-8aa762bf885c" providerId="ADAL" clId="{AA363677-7A31-58C1-BD03-AFF18459E165}" dt="2026-09-16T20:05:37.238" v="1050" actId="790"/>
        <pc:sldMkLst>
          <pc:docMk/>
          <pc:sldMk cId="2180055711" sldId="310"/>
        </pc:sldMkLst>
        <pc:spChg chg="mod">
          <ac:chgData name="Alicia Going" userId="baf770c6-084a-468b-90a0-8aa762bf885c" providerId="ADAL" clId="{AA363677-7A31-58C1-BD03-AFF18459E165}" dt="2026-09-16T20:05:37.238" v="1050" actId="790"/>
          <ac:spMkLst>
            <pc:docMk/>
            <pc:sldMk cId="2180055711" sldId="310"/>
            <ac:spMk id="3" creationId="{F3EA4D5E-D759-F20E-1E9F-266F223F8EF8}"/>
          </ac:spMkLst>
        </pc:spChg>
        <pc:spChg chg="mod">
          <ac:chgData name="Alicia Going" userId="baf770c6-084a-468b-90a0-8aa762bf885c" providerId="ADAL" clId="{AA363677-7A31-58C1-BD03-AFF18459E165}" dt="2026-09-16T20:05:37.238" v="1050" actId="790"/>
          <ac:spMkLst>
            <pc:docMk/>
            <pc:sldMk cId="2180055711" sldId="310"/>
            <ac:spMk id="5" creationId="{B761D9D8-0C16-557E-356B-88ABAE81C441}"/>
          </ac:spMkLst>
        </pc:spChg>
        <pc:spChg chg="mod">
          <ac:chgData name="Alicia Going" userId="baf770c6-084a-468b-90a0-8aa762bf885c" providerId="ADAL" clId="{AA363677-7A31-58C1-BD03-AFF18459E165}" dt="2026-09-16T20:05:37.238" v="1050" actId="790"/>
          <ac:spMkLst>
            <pc:docMk/>
            <pc:sldMk cId="2180055711" sldId="310"/>
            <ac:spMk id="17" creationId="{C31B5267-F1F3-F3FC-B576-BBFA286BB640}"/>
          </ac:spMkLst>
        </pc:spChg>
        <pc:spChg chg="mod">
          <ac:chgData name="Alicia Going" userId="baf770c6-084a-468b-90a0-8aa762bf885c" providerId="ADAL" clId="{AA363677-7A31-58C1-BD03-AFF18459E165}" dt="2026-09-16T20:05:37.238" v="1050" actId="790"/>
          <ac:spMkLst>
            <pc:docMk/>
            <pc:sldMk cId="2180055711" sldId="310"/>
            <ac:spMk id="21" creationId="{2193A449-087E-CB19-E33D-B18CEC99B06F}"/>
          </ac:spMkLst>
        </pc:spChg>
      </pc:sldChg>
      <pc:sldChg chg="modSp mod">
        <pc:chgData name="Alicia Going" userId="baf770c6-084a-468b-90a0-8aa762bf885c" providerId="ADAL" clId="{AA363677-7A31-58C1-BD03-AFF18459E165}" dt="2026-09-16T20:05:37.238" v="1050" actId="790"/>
        <pc:sldMkLst>
          <pc:docMk/>
          <pc:sldMk cId="1621489454" sldId="318"/>
        </pc:sldMkLst>
        <pc:spChg chg="mod">
          <ac:chgData name="Alicia Going" userId="baf770c6-084a-468b-90a0-8aa762bf885c" providerId="ADAL" clId="{AA363677-7A31-58C1-BD03-AFF18459E165}" dt="2026-09-16T20:05:37.238" v="1050" actId="790"/>
          <ac:spMkLst>
            <pc:docMk/>
            <pc:sldMk cId="1621489454" sldId="318"/>
            <ac:spMk id="2" creationId="{EDAE73EE-8515-76E7-4511-13CFD9C439E1}"/>
          </ac:spMkLst>
        </pc:spChg>
        <pc:spChg chg="mod">
          <ac:chgData name="Alicia Going" userId="baf770c6-084a-468b-90a0-8aa762bf885c" providerId="ADAL" clId="{AA363677-7A31-58C1-BD03-AFF18459E165}" dt="2026-09-16T20:05:37.238" v="1050" actId="790"/>
          <ac:spMkLst>
            <pc:docMk/>
            <pc:sldMk cId="1621489454" sldId="318"/>
            <ac:spMk id="11" creationId="{3283E812-4CC5-6423-5115-114AAD54FB6F}"/>
          </ac:spMkLst>
        </pc:spChg>
        <pc:spChg chg="mod">
          <ac:chgData name="Alicia Going" userId="baf770c6-084a-468b-90a0-8aa762bf885c" providerId="ADAL" clId="{AA363677-7A31-58C1-BD03-AFF18459E165}" dt="2026-09-16T20:05:37.238" v="1050" actId="790"/>
          <ac:spMkLst>
            <pc:docMk/>
            <pc:sldMk cId="1621489454" sldId="318"/>
            <ac:spMk id="12" creationId="{44D90617-A3E9-7BCC-4C4A-D12217B77A3A}"/>
          </ac:spMkLst>
        </pc:spChg>
        <pc:spChg chg="mod">
          <ac:chgData name="Alicia Going" userId="baf770c6-084a-468b-90a0-8aa762bf885c" providerId="ADAL" clId="{AA363677-7A31-58C1-BD03-AFF18459E165}" dt="2026-09-16T20:05:37.238" v="1050" actId="790"/>
          <ac:spMkLst>
            <pc:docMk/>
            <pc:sldMk cId="1621489454" sldId="318"/>
            <ac:spMk id="13" creationId="{964C8B29-391E-A1B1-5792-A707C04D11E5}"/>
          </ac:spMkLst>
        </pc:spChg>
        <pc:spChg chg="mod">
          <ac:chgData name="Alicia Going" userId="baf770c6-084a-468b-90a0-8aa762bf885c" providerId="ADAL" clId="{AA363677-7A31-58C1-BD03-AFF18459E165}" dt="2026-09-16T20:05:37.238" v="1050" actId="790"/>
          <ac:spMkLst>
            <pc:docMk/>
            <pc:sldMk cId="1621489454" sldId="318"/>
            <ac:spMk id="14" creationId="{7D2DB206-9146-0010-D900-8205E3825AA5}"/>
          </ac:spMkLst>
        </pc:spChg>
      </pc:sldChg>
      <pc:sldChg chg="addSp modSp mod ord">
        <pc:chgData name="Alicia Going" userId="baf770c6-084a-468b-90a0-8aa762bf885c" providerId="ADAL" clId="{AA363677-7A31-58C1-BD03-AFF18459E165}" dt="2026-09-16T20:52:20.549" v="1538" actId="1076"/>
        <pc:sldMkLst>
          <pc:docMk/>
          <pc:sldMk cId="4215005919" sldId="319"/>
        </pc:sldMkLst>
        <pc:spChg chg="mod">
          <ac:chgData name="Alicia Going" userId="baf770c6-084a-468b-90a0-8aa762bf885c" providerId="ADAL" clId="{AA363677-7A31-58C1-BD03-AFF18459E165}" dt="2026-09-16T20:05:37.238" v="1050" actId="790"/>
          <ac:spMkLst>
            <pc:docMk/>
            <pc:sldMk cId="4215005919" sldId="319"/>
            <ac:spMk id="3" creationId="{075573A2-1A61-89CF-7E68-C5E0709F20AC}"/>
          </ac:spMkLst>
        </pc:spChg>
        <pc:spChg chg="mod">
          <ac:chgData name="Alicia Going" userId="baf770c6-084a-468b-90a0-8aa762bf885c" providerId="ADAL" clId="{AA363677-7A31-58C1-BD03-AFF18459E165}" dt="2026-09-16T20:05:37.238" v="1050" actId="790"/>
          <ac:spMkLst>
            <pc:docMk/>
            <pc:sldMk cId="4215005919" sldId="319"/>
            <ac:spMk id="5" creationId="{33A26224-4A3D-519B-ED58-9EAC15A10B46}"/>
          </ac:spMkLst>
        </pc:spChg>
        <pc:picChg chg="add mod">
          <ac:chgData name="Alicia Going" userId="baf770c6-084a-468b-90a0-8aa762bf885c" providerId="ADAL" clId="{AA363677-7A31-58C1-BD03-AFF18459E165}" dt="2026-09-16T20:52:20.549" v="1538" actId="1076"/>
          <ac:picMkLst>
            <pc:docMk/>
            <pc:sldMk cId="4215005919" sldId="319"/>
            <ac:picMk id="4" creationId="{710E40E1-CB6D-4387-DC92-A07B0A071D92}"/>
          </ac:picMkLst>
        </pc:picChg>
      </pc:sldChg>
      <pc:sldChg chg="modSp mod">
        <pc:chgData name="Alicia Going" userId="baf770c6-084a-468b-90a0-8aa762bf885c" providerId="ADAL" clId="{AA363677-7A31-58C1-BD03-AFF18459E165}" dt="2026-09-16T20:05:37.238" v="1050" actId="790"/>
        <pc:sldMkLst>
          <pc:docMk/>
          <pc:sldMk cId="832002584" sldId="321"/>
        </pc:sldMkLst>
        <pc:spChg chg="mod">
          <ac:chgData name="Alicia Going" userId="baf770c6-084a-468b-90a0-8aa762bf885c" providerId="ADAL" clId="{AA363677-7A31-58C1-BD03-AFF18459E165}" dt="2026-09-16T20:05:37.238" v="1050" actId="790"/>
          <ac:spMkLst>
            <pc:docMk/>
            <pc:sldMk cId="832002584" sldId="321"/>
            <ac:spMk id="2" creationId="{FF5D4FEB-1849-EE72-C50F-021A3691D8FB}"/>
          </ac:spMkLst>
        </pc:spChg>
      </pc:sldChg>
      <pc:sldChg chg="modSp mod">
        <pc:chgData name="Alicia Going" userId="baf770c6-084a-468b-90a0-8aa762bf885c" providerId="ADAL" clId="{AA363677-7A31-58C1-BD03-AFF18459E165}" dt="2026-09-16T20:05:37.238" v="1050" actId="790"/>
        <pc:sldMkLst>
          <pc:docMk/>
          <pc:sldMk cId="2928146752" sldId="322"/>
        </pc:sldMkLst>
        <pc:spChg chg="mod">
          <ac:chgData name="Alicia Going" userId="baf770c6-084a-468b-90a0-8aa762bf885c" providerId="ADAL" clId="{AA363677-7A31-58C1-BD03-AFF18459E165}" dt="2026-09-16T20:05:37.238" v="1050" actId="790"/>
          <ac:spMkLst>
            <pc:docMk/>
            <pc:sldMk cId="2928146752" sldId="322"/>
            <ac:spMk id="2" creationId="{0C125BCB-DF93-12A4-CDA3-AD881D554659}"/>
          </ac:spMkLst>
        </pc:spChg>
      </pc:sldChg>
      <pc:sldChg chg="addSp modSp mod">
        <pc:chgData name="Alicia Going" userId="baf770c6-084a-468b-90a0-8aa762bf885c" providerId="ADAL" clId="{AA363677-7A31-58C1-BD03-AFF18459E165}" dt="2026-09-16T21:15:02.406" v="1661" actId="20577"/>
        <pc:sldMkLst>
          <pc:docMk/>
          <pc:sldMk cId="154251031" sldId="323"/>
        </pc:sldMkLst>
        <pc:spChg chg="mod">
          <ac:chgData name="Alicia Going" userId="baf770c6-084a-468b-90a0-8aa762bf885c" providerId="ADAL" clId="{AA363677-7A31-58C1-BD03-AFF18459E165}" dt="2026-09-16T21:15:02.406" v="1661" actId="20577"/>
          <ac:spMkLst>
            <pc:docMk/>
            <pc:sldMk cId="154251031" sldId="323"/>
            <ac:spMk id="3" creationId="{1931C0A3-96EF-FF74-E98E-5E0509193BC1}"/>
          </ac:spMkLst>
        </pc:spChg>
        <pc:spChg chg="mod">
          <ac:chgData name="Alicia Going" userId="baf770c6-084a-468b-90a0-8aa762bf885c" providerId="ADAL" clId="{AA363677-7A31-58C1-BD03-AFF18459E165}" dt="2026-09-16T20:05:37.238" v="1050" actId="790"/>
          <ac:spMkLst>
            <pc:docMk/>
            <pc:sldMk cId="154251031" sldId="323"/>
            <ac:spMk id="5" creationId="{3555F2FA-CE9C-8517-806E-2E939724FE27}"/>
          </ac:spMkLst>
        </pc:spChg>
        <pc:spChg chg="add mod">
          <ac:chgData name="Alicia Going" userId="baf770c6-084a-468b-90a0-8aa762bf885c" providerId="ADAL" clId="{AA363677-7A31-58C1-BD03-AFF18459E165}" dt="2026-09-16T20:05:37.238" v="1050" actId="790"/>
          <ac:spMkLst>
            <pc:docMk/>
            <pc:sldMk cId="154251031" sldId="323"/>
            <ac:spMk id="8" creationId="{12DD5D81-8C89-D922-F177-C566E8326FE1}"/>
          </ac:spMkLst>
        </pc:spChg>
        <pc:spChg chg="add mod">
          <ac:chgData name="Alicia Going" userId="baf770c6-084a-468b-90a0-8aa762bf885c" providerId="ADAL" clId="{AA363677-7A31-58C1-BD03-AFF18459E165}" dt="2026-09-16T20:05:37.238" v="1050" actId="790"/>
          <ac:spMkLst>
            <pc:docMk/>
            <pc:sldMk cId="154251031" sldId="323"/>
            <ac:spMk id="9" creationId="{4D6EC4FA-DF93-40B4-EDAD-8C3F8C2B66AF}"/>
          </ac:spMkLst>
        </pc:spChg>
        <pc:picChg chg="add mod modCrop">
          <ac:chgData name="Alicia Going" userId="baf770c6-084a-468b-90a0-8aa762bf885c" providerId="ADAL" clId="{AA363677-7A31-58C1-BD03-AFF18459E165}" dt="2026-09-16T19:17:07.611" v="240" actId="732"/>
          <ac:picMkLst>
            <pc:docMk/>
            <pc:sldMk cId="154251031" sldId="323"/>
            <ac:picMk id="4" creationId="{1A26D32E-9E5B-000B-49EE-9DBC0CB4B445}"/>
          </ac:picMkLst>
        </pc:picChg>
        <pc:picChg chg="add mod">
          <ac:chgData name="Alicia Going" userId="baf770c6-084a-468b-90a0-8aa762bf885c" providerId="ADAL" clId="{AA363677-7A31-58C1-BD03-AFF18459E165}" dt="2026-09-16T19:17:34.701" v="248" actId="1076"/>
          <ac:picMkLst>
            <pc:docMk/>
            <pc:sldMk cId="154251031" sldId="323"/>
            <ac:picMk id="7" creationId="{20C21BC3-1448-1FE4-4006-C5F5FB400B11}"/>
          </ac:picMkLst>
        </pc:picChg>
        <pc:picChg chg="add mod">
          <ac:chgData name="Alicia Going" userId="baf770c6-084a-468b-90a0-8aa762bf885c" providerId="ADAL" clId="{AA363677-7A31-58C1-BD03-AFF18459E165}" dt="2026-09-16T19:41:00.289" v="250" actId="1076"/>
          <ac:picMkLst>
            <pc:docMk/>
            <pc:sldMk cId="154251031" sldId="323"/>
            <ac:picMk id="11" creationId="{6F9770E8-DB21-6389-EEEC-5401410B87CC}"/>
          </ac:picMkLst>
        </pc:picChg>
      </pc:sldChg>
      <pc:sldChg chg="modSp mod">
        <pc:chgData name="Alicia Going" userId="baf770c6-084a-468b-90a0-8aa762bf885c" providerId="ADAL" clId="{AA363677-7A31-58C1-BD03-AFF18459E165}" dt="2026-09-16T20:05:37.238" v="1050" actId="790"/>
        <pc:sldMkLst>
          <pc:docMk/>
          <pc:sldMk cId="506787022" sldId="324"/>
        </pc:sldMkLst>
        <pc:spChg chg="mod">
          <ac:chgData name="Alicia Going" userId="baf770c6-084a-468b-90a0-8aa762bf885c" providerId="ADAL" clId="{AA363677-7A31-58C1-BD03-AFF18459E165}" dt="2026-09-16T20:05:37.238" v="1050" actId="790"/>
          <ac:spMkLst>
            <pc:docMk/>
            <pc:sldMk cId="506787022" sldId="324"/>
            <ac:spMk id="3" creationId="{9225D29B-EF2E-599B-6BAF-7B847C34536B}"/>
          </ac:spMkLst>
        </pc:spChg>
        <pc:spChg chg="mod">
          <ac:chgData name="Alicia Going" userId="baf770c6-084a-468b-90a0-8aa762bf885c" providerId="ADAL" clId="{AA363677-7A31-58C1-BD03-AFF18459E165}" dt="2026-09-16T20:05:37.238" v="1050" actId="790"/>
          <ac:spMkLst>
            <pc:docMk/>
            <pc:sldMk cId="506787022" sldId="324"/>
            <ac:spMk id="5" creationId="{7024A304-3206-DB31-B1AC-01C25C162D07}"/>
          </ac:spMkLst>
        </pc:spChg>
      </pc:sldChg>
      <pc:sldChg chg="modSp mod">
        <pc:chgData name="Alicia Going" userId="baf770c6-084a-468b-90a0-8aa762bf885c" providerId="ADAL" clId="{AA363677-7A31-58C1-BD03-AFF18459E165}" dt="2026-09-16T20:05:37.238" v="1050" actId="790"/>
        <pc:sldMkLst>
          <pc:docMk/>
          <pc:sldMk cId="1585356872" sldId="472"/>
        </pc:sldMkLst>
        <pc:spChg chg="mod">
          <ac:chgData name="Alicia Going" userId="baf770c6-084a-468b-90a0-8aa762bf885c" providerId="ADAL" clId="{AA363677-7A31-58C1-BD03-AFF18459E165}" dt="2026-09-16T20:05:37.238" v="1050" actId="790"/>
          <ac:spMkLst>
            <pc:docMk/>
            <pc:sldMk cId="1585356872" sldId="472"/>
            <ac:spMk id="2" creationId="{59DB78E7-5A40-8D17-30FE-37C010483CE1}"/>
          </ac:spMkLst>
        </pc:spChg>
        <pc:spChg chg="mod">
          <ac:chgData name="Alicia Going" userId="baf770c6-084a-468b-90a0-8aa762bf885c" providerId="ADAL" clId="{AA363677-7A31-58C1-BD03-AFF18459E165}" dt="2026-09-16T20:05:37.238" v="1050" actId="790"/>
          <ac:spMkLst>
            <pc:docMk/>
            <pc:sldMk cId="1585356872" sldId="472"/>
            <ac:spMk id="3" creationId="{2EE15092-5B93-F86E-9785-9790C4BA144C}"/>
          </ac:spMkLst>
        </pc:spChg>
        <pc:spChg chg="mod">
          <ac:chgData name="Alicia Going" userId="baf770c6-084a-468b-90a0-8aa762bf885c" providerId="ADAL" clId="{AA363677-7A31-58C1-BD03-AFF18459E165}" dt="2026-09-16T20:05:37.238" v="1050" actId="790"/>
          <ac:spMkLst>
            <pc:docMk/>
            <pc:sldMk cId="1585356872" sldId="472"/>
            <ac:spMk id="5" creationId="{D8F5E284-03EB-3DF7-8587-74083CADF8DD}"/>
          </ac:spMkLst>
        </pc:spChg>
      </pc:sldChg>
      <pc:sldChg chg="modSp mod">
        <pc:chgData name="Alicia Going" userId="baf770c6-084a-468b-90a0-8aa762bf885c" providerId="ADAL" clId="{AA363677-7A31-58C1-BD03-AFF18459E165}" dt="2026-09-16T20:05:37.238" v="1050" actId="790"/>
        <pc:sldMkLst>
          <pc:docMk/>
          <pc:sldMk cId="3778997219" sldId="473"/>
        </pc:sldMkLst>
        <pc:spChg chg="mod">
          <ac:chgData name="Alicia Going" userId="baf770c6-084a-468b-90a0-8aa762bf885c" providerId="ADAL" clId="{AA363677-7A31-58C1-BD03-AFF18459E165}" dt="2026-09-16T20:05:37.238" v="1050" actId="790"/>
          <ac:spMkLst>
            <pc:docMk/>
            <pc:sldMk cId="3778997219" sldId="473"/>
            <ac:spMk id="2" creationId="{165929CE-519D-E015-08C4-3FEE1E0CDE3D}"/>
          </ac:spMkLst>
        </pc:spChg>
      </pc:sldChg>
      <pc:sldChg chg="modSp mod modAnim modNotesTx">
        <pc:chgData name="Alicia Going" userId="baf770c6-084a-468b-90a0-8aa762bf885c" providerId="ADAL" clId="{AA363677-7A31-58C1-BD03-AFF18459E165}" dt="2026-09-16T20:05:37.238" v="1050" actId="790"/>
        <pc:sldMkLst>
          <pc:docMk/>
          <pc:sldMk cId="3720690698" sldId="474"/>
        </pc:sldMkLst>
        <pc:spChg chg="mod">
          <ac:chgData name="Alicia Going" userId="baf770c6-084a-468b-90a0-8aa762bf885c" providerId="ADAL" clId="{AA363677-7A31-58C1-BD03-AFF18459E165}" dt="2026-09-16T20:05:37.238" v="1050" actId="790"/>
          <ac:spMkLst>
            <pc:docMk/>
            <pc:sldMk cId="3720690698" sldId="474"/>
            <ac:spMk id="3" creationId="{6F1F1F6D-25F9-E423-3CC5-F3763D91D785}"/>
          </ac:spMkLst>
        </pc:spChg>
        <pc:spChg chg="mod">
          <ac:chgData name="Alicia Going" userId="baf770c6-084a-468b-90a0-8aa762bf885c" providerId="ADAL" clId="{AA363677-7A31-58C1-BD03-AFF18459E165}" dt="2026-09-16T20:05:37.238" v="1050" actId="790"/>
          <ac:spMkLst>
            <pc:docMk/>
            <pc:sldMk cId="3720690698" sldId="474"/>
            <ac:spMk id="5" creationId="{DAE9B4A3-0E44-8E28-FCD5-BDBE081A4E06}"/>
          </ac:spMkLst>
        </pc:spChg>
      </pc:sldChg>
      <pc:sldChg chg="addSp delSp modSp mod ord delAnim modAnim">
        <pc:chgData name="Alicia Going" userId="baf770c6-084a-468b-90a0-8aa762bf885c" providerId="ADAL" clId="{AA363677-7A31-58C1-BD03-AFF18459E165}" dt="2026-09-16T20:15:29.685" v="1433" actId="122"/>
        <pc:sldMkLst>
          <pc:docMk/>
          <pc:sldMk cId="1758391149" sldId="476"/>
        </pc:sldMkLst>
        <pc:spChg chg="mod">
          <ac:chgData name="Alicia Going" userId="baf770c6-084a-468b-90a0-8aa762bf885c" providerId="ADAL" clId="{AA363677-7A31-58C1-BD03-AFF18459E165}" dt="2026-09-16T20:05:37.238" v="1050" actId="790"/>
          <ac:spMkLst>
            <pc:docMk/>
            <pc:sldMk cId="1758391149" sldId="476"/>
            <ac:spMk id="2" creationId="{EE8D57FE-9A96-00B8-73A5-CB46A2EF745E}"/>
          </ac:spMkLst>
        </pc:spChg>
        <pc:spChg chg="add mod">
          <ac:chgData name="Alicia Going" userId="baf770c6-084a-468b-90a0-8aa762bf885c" providerId="ADAL" clId="{AA363677-7A31-58C1-BD03-AFF18459E165}" dt="2026-09-16T20:05:37.238" v="1050" actId="790"/>
          <ac:spMkLst>
            <pc:docMk/>
            <pc:sldMk cId="1758391149" sldId="476"/>
            <ac:spMk id="3" creationId="{8170DD76-600D-AC1A-A102-08E1B05CE3C2}"/>
          </ac:spMkLst>
        </pc:spChg>
        <pc:spChg chg="add mod">
          <ac:chgData name="Alicia Going" userId="baf770c6-084a-468b-90a0-8aa762bf885c" providerId="ADAL" clId="{AA363677-7A31-58C1-BD03-AFF18459E165}" dt="2026-09-16T20:15:29.685" v="1433" actId="122"/>
          <ac:spMkLst>
            <pc:docMk/>
            <pc:sldMk cId="1758391149" sldId="476"/>
            <ac:spMk id="4" creationId="{57F3FE3C-607B-230A-1778-2CFB3C50183E}"/>
          </ac:spMkLst>
        </pc:spChg>
        <pc:spChg chg="add mod">
          <ac:chgData name="Alicia Going" userId="baf770c6-084a-468b-90a0-8aa762bf885c" providerId="ADAL" clId="{AA363677-7A31-58C1-BD03-AFF18459E165}" dt="2026-09-16T20:14:52.126" v="1425" actId="1076"/>
          <ac:spMkLst>
            <pc:docMk/>
            <pc:sldMk cId="1758391149" sldId="476"/>
            <ac:spMk id="6" creationId="{16EBFE77-7087-9B21-AAD8-57331CA5A33E}"/>
          </ac:spMkLst>
        </pc:spChg>
        <pc:spChg chg="mod">
          <ac:chgData name="Alicia Going" userId="baf770c6-084a-468b-90a0-8aa762bf885c" providerId="ADAL" clId="{AA363677-7A31-58C1-BD03-AFF18459E165}" dt="2026-09-16T20:14:55.296" v="1426" actId="1076"/>
          <ac:spMkLst>
            <pc:docMk/>
            <pc:sldMk cId="1758391149" sldId="476"/>
            <ac:spMk id="12" creationId="{10B544FA-D86C-F248-F08C-E985AFDE1276}"/>
          </ac:spMkLst>
        </pc:spChg>
        <pc:spChg chg="mod">
          <ac:chgData name="Alicia Going" userId="baf770c6-084a-468b-90a0-8aa762bf885c" providerId="ADAL" clId="{AA363677-7A31-58C1-BD03-AFF18459E165}" dt="2026-09-16T20:05:37.238" v="1050" actId="790"/>
          <ac:spMkLst>
            <pc:docMk/>
            <pc:sldMk cId="1758391149" sldId="476"/>
            <ac:spMk id="13" creationId="{D9400AD7-AF01-D8F0-4B1E-34910F14F99C}"/>
          </ac:spMkLst>
        </pc:spChg>
        <pc:spChg chg="mod">
          <ac:chgData name="Alicia Going" userId="baf770c6-084a-468b-90a0-8aa762bf885c" providerId="ADAL" clId="{AA363677-7A31-58C1-BD03-AFF18459E165}" dt="2026-09-16T20:05:37.238" v="1050" actId="790"/>
          <ac:spMkLst>
            <pc:docMk/>
            <pc:sldMk cId="1758391149" sldId="476"/>
            <ac:spMk id="14" creationId="{B51B1A1C-CAF5-68BD-4CEB-AD12C4F00769}"/>
          </ac:spMkLst>
        </pc:spChg>
      </pc:sldChg>
      <pc:sldChg chg="modSp mod">
        <pc:chgData name="Alicia Going" userId="baf770c6-084a-468b-90a0-8aa762bf885c" providerId="ADAL" clId="{AA363677-7A31-58C1-BD03-AFF18459E165}" dt="2026-09-16T20:05:37.238" v="1050" actId="790"/>
        <pc:sldMkLst>
          <pc:docMk/>
          <pc:sldMk cId="3241142" sldId="477"/>
        </pc:sldMkLst>
        <pc:spChg chg="mod">
          <ac:chgData name="Alicia Going" userId="baf770c6-084a-468b-90a0-8aa762bf885c" providerId="ADAL" clId="{AA363677-7A31-58C1-BD03-AFF18459E165}" dt="2026-09-16T20:05:37.238" v="1050" actId="790"/>
          <ac:spMkLst>
            <pc:docMk/>
            <pc:sldMk cId="3241142" sldId="477"/>
            <ac:spMk id="2" creationId="{0DE9FACE-AD6C-7BD6-7EF8-B2A9F8C948E3}"/>
          </ac:spMkLst>
        </pc:spChg>
      </pc:sldChg>
      <pc:sldChg chg="modSp mod">
        <pc:chgData name="Alicia Going" userId="baf770c6-084a-468b-90a0-8aa762bf885c" providerId="ADAL" clId="{AA363677-7A31-58C1-BD03-AFF18459E165}" dt="2026-09-16T20:05:37.238" v="1050" actId="790"/>
        <pc:sldMkLst>
          <pc:docMk/>
          <pc:sldMk cId="3794948714" sldId="478"/>
        </pc:sldMkLst>
        <pc:spChg chg="mod">
          <ac:chgData name="Alicia Going" userId="baf770c6-084a-468b-90a0-8aa762bf885c" providerId="ADAL" clId="{AA363677-7A31-58C1-BD03-AFF18459E165}" dt="2026-09-16T20:05:37.238" v="1050" actId="790"/>
          <ac:spMkLst>
            <pc:docMk/>
            <pc:sldMk cId="3794948714" sldId="478"/>
            <ac:spMk id="2" creationId="{312802F7-F94E-FFF3-DC2B-0CA084E71348}"/>
          </ac:spMkLst>
        </pc:spChg>
      </pc:sldChg>
      <pc:sldChg chg="modSp mod">
        <pc:chgData name="Alicia Going" userId="baf770c6-084a-468b-90a0-8aa762bf885c" providerId="ADAL" clId="{AA363677-7A31-58C1-BD03-AFF18459E165}" dt="2026-09-16T20:05:37.238" v="1050" actId="790"/>
        <pc:sldMkLst>
          <pc:docMk/>
          <pc:sldMk cId="545799359" sldId="479"/>
        </pc:sldMkLst>
        <pc:spChg chg="mod">
          <ac:chgData name="Alicia Going" userId="baf770c6-084a-468b-90a0-8aa762bf885c" providerId="ADAL" clId="{AA363677-7A31-58C1-BD03-AFF18459E165}" dt="2026-09-16T20:05:37.238" v="1050" actId="790"/>
          <ac:spMkLst>
            <pc:docMk/>
            <pc:sldMk cId="545799359" sldId="479"/>
            <ac:spMk id="3" creationId="{F38282C3-08B0-8505-97CC-01B9C5986122}"/>
          </ac:spMkLst>
        </pc:spChg>
        <pc:spChg chg="mod">
          <ac:chgData name="Alicia Going" userId="baf770c6-084a-468b-90a0-8aa762bf885c" providerId="ADAL" clId="{AA363677-7A31-58C1-BD03-AFF18459E165}" dt="2026-09-16T20:05:37.238" v="1050" actId="790"/>
          <ac:spMkLst>
            <pc:docMk/>
            <pc:sldMk cId="545799359" sldId="479"/>
            <ac:spMk id="5" creationId="{FDD3914C-AC58-FF34-62C0-15C88B846316}"/>
          </ac:spMkLst>
        </pc:spChg>
      </pc:sldChg>
      <pc:sldChg chg="modSp mod">
        <pc:chgData name="Alicia Going" userId="baf770c6-084a-468b-90a0-8aa762bf885c" providerId="ADAL" clId="{AA363677-7A31-58C1-BD03-AFF18459E165}" dt="2026-09-16T20:05:37.238" v="1050" actId="790"/>
        <pc:sldMkLst>
          <pc:docMk/>
          <pc:sldMk cId="3344516048" sldId="480"/>
        </pc:sldMkLst>
        <pc:spChg chg="mod">
          <ac:chgData name="Alicia Going" userId="baf770c6-084a-468b-90a0-8aa762bf885c" providerId="ADAL" clId="{AA363677-7A31-58C1-BD03-AFF18459E165}" dt="2026-09-16T20:05:37.238" v="1050" actId="790"/>
          <ac:spMkLst>
            <pc:docMk/>
            <pc:sldMk cId="3344516048" sldId="480"/>
            <ac:spMk id="3" creationId="{D136D999-1E55-EF11-78CA-DFA653C0718A}"/>
          </ac:spMkLst>
        </pc:spChg>
        <pc:spChg chg="mod">
          <ac:chgData name="Alicia Going" userId="baf770c6-084a-468b-90a0-8aa762bf885c" providerId="ADAL" clId="{AA363677-7A31-58C1-BD03-AFF18459E165}" dt="2026-09-16T20:05:37.238" v="1050" actId="790"/>
          <ac:spMkLst>
            <pc:docMk/>
            <pc:sldMk cId="3344516048" sldId="480"/>
            <ac:spMk id="6" creationId="{204FD1D5-83A7-52E1-65A7-38BEF5581ED8}"/>
          </ac:spMkLst>
        </pc:spChg>
        <pc:graphicFrameChg chg="modGraphic">
          <ac:chgData name="Alicia Going" userId="baf770c6-084a-468b-90a0-8aa762bf885c" providerId="ADAL" clId="{AA363677-7A31-58C1-BD03-AFF18459E165}" dt="2026-09-16T20:05:37.238" v="1050" actId="790"/>
          <ac:graphicFrameMkLst>
            <pc:docMk/>
            <pc:sldMk cId="3344516048" sldId="480"/>
            <ac:graphicFrameMk id="9" creationId="{0FC36605-7F8B-5D78-9697-BE130EA0B2E4}"/>
          </ac:graphicFrameMkLst>
        </pc:graphicFrameChg>
      </pc:sldChg>
      <pc:sldChg chg="modSp mod">
        <pc:chgData name="Alicia Going" userId="baf770c6-084a-468b-90a0-8aa762bf885c" providerId="ADAL" clId="{AA363677-7A31-58C1-BD03-AFF18459E165}" dt="2026-09-16T20:05:37.238" v="1050" actId="790"/>
        <pc:sldMkLst>
          <pc:docMk/>
          <pc:sldMk cId="2744932138" sldId="523"/>
        </pc:sldMkLst>
        <pc:spChg chg="mod">
          <ac:chgData name="Alicia Going" userId="baf770c6-084a-468b-90a0-8aa762bf885c" providerId="ADAL" clId="{AA363677-7A31-58C1-BD03-AFF18459E165}" dt="2026-09-16T20:05:37.238" v="1050" actId="790"/>
          <ac:spMkLst>
            <pc:docMk/>
            <pc:sldMk cId="2744932138" sldId="523"/>
            <ac:spMk id="2" creationId="{EFB558CB-E00E-E67F-C243-3EBDC20ECA4C}"/>
          </ac:spMkLst>
        </pc:spChg>
        <pc:spChg chg="mod">
          <ac:chgData name="Alicia Going" userId="baf770c6-084a-468b-90a0-8aa762bf885c" providerId="ADAL" clId="{AA363677-7A31-58C1-BD03-AFF18459E165}" dt="2026-09-16T20:05:37.238" v="1050" actId="790"/>
          <ac:spMkLst>
            <pc:docMk/>
            <pc:sldMk cId="2744932138" sldId="523"/>
            <ac:spMk id="3" creationId="{778C002D-54A5-5C1F-6F9A-FA98633DB5E4}"/>
          </ac:spMkLst>
        </pc:spChg>
        <pc:spChg chg="mod">
          <ac:chgData name="Alicia Going" userId="baf770c6-084a-468b-90a0-8aa762bf885c" providerId="ADAL" clId="{AA363677-7A31-58C1-BD03-AFF18459E165}" dt="2026-09-16T20:05:37.238" v="1050" actId="790"/>
          <ac:spMkLst>
            <pc:docMk/>
            <pc:sldMk cId="2744932138" sldId="523"/>
            <ac:spMk id="4" creationId="{8B9CF8A4-E180-0606-E95E-FE14F2AF23BB}"/>
          </ac:spMkLst>
        </pc:spChg>
        <pc:spChg chg="mod">
          <ac:chgData name="Alicia Going" userId="baf770c6-084a-468b-90a0-8aa762bf885c" providerId="ADAL" clId="{AA363677-7A31-58C1-BD03-AFF18459E165}" dt="2026-09-16T20:05:37.238" v="1050" actId="790"/>
          <ac:spMkLst>
            <pc:docMk/>
            <pc:sldMk cId="2744932138" sldId="523"/>
            <ac:spMk id="5" creationId="{4E6FA894-329B-98AC-9770-84232B286650}"/>
          </ac:spMkLst>
        </pc:spChg>
        <pc:spChg chg="mod">
          <ac:chgData name="Alicia Going" userId="baf770c6-084a-468b-90a0-8aa762bf885c" providerId="ADAL" clId="{AA363677-7A31-58C1-BD03-AFF18459E165}" dt="2026-09-16T20:05:37.238" v="1050" actId="790"/>
          <ac:spMkLst>
            <pc:docMk/>
            <pc:sldMk cId="2744932138" sldId="523"/>
            <ac:spMk id="6" creationId="{F3417B51-1F82-4588-2D6D-784D05F5EBAC}"/>
          </ac:spMkLst>
        </pc:spChg>
      </pc:sldChg>
      <pc:sldChg chg="modSp mod">
        <pc:chgData name="Alicia Going" userId="baf770c6-084a-468b-90a0-8aa762bf885c" providerId="ADAL" clId="{AA363677-7A31-58C1-BD03-AFF18459E165}" dt="2026-09-16T20:05:37.238" v="1050" actId="790"/>
        <pc:sldMkLst>
          <pc:docMk/>
          <pc:sldMk cId="2446428759" sldId="660"/>
        </pc:sldMkLst>
        <pc:spChg chg="mod">
          <ac:chgData name="Alicia Going" userId="baf770c6-084a-468b-90a0-8aa762bf885c" providerId="ADAL" clId="{AA363677-7A31-58C1-BD03-AFF18459E165}" dt="2026-09-16T20:05:37.238" v="1050" actId="790"/>
          <ac:spMkLst>
            <pc:docMk/>
            <pc:sldMk cId="2446428759" sldId="660"/>
            <ac:spMk id="3" creationId="{BE802144-2EE3-2099-1CED-467CD1FA114A}"/>
          </ac:spMkLst>
        </pc:spChg>
        <pc:spChg chg="mod">
          <ac:chgData name="Alicia Going" userId="baf770c6-084a-468b-90a0-8aa762bf885c" providerId="ADAL" clId="{AA363677-7A31-58C1-BD03-AFF18459E165}" dt="2026-09-16T20:05:37.238" v="1050" actId="790"/>
          <ac:spMkLst>
            <pc:docMk/>
            <pc:sldMk cId="2446428759" sldId="660"/>
            <ac:spMk id="11" creationId="{2DE0BCFD-9622-A50D-BE71-028B3943C65D}"/>
          </ac:spMkLst>
        </pc:spChg>
      </pc:sldChg>
      <pc:sldChg chg="modSp mod">
        <pc:chgData name="Alicia Going" userId="baf770c6-084a-468b-90a0-8aa762bf885c" providerId="ADAL" clId="{AA363677-7A31-58C1-BD03-AFF18459E165}" dt="2026-09-16T20:05:37.238" v="1050" actId="790"/>
        <pc:sldMkLst>
          <pc:docMk/>
          <pc:sldMk cId="1027164791" sldId="681"/>
        </pc:sldMkLst>
        <pc:spChg chg="mod">
          <ac:chgData name="Alicia Going" userId="baf770c6-084a-468b-90a0-8aa762bf885c" providerId="ADAL" clId="{AA363677-7A31-58C1-BD03-AFF18459E165}" dt="2026-09-16T20:05:37.238" v="1050" actId="790"/>
          <ac:spMkLst>
            <pc:docMk/>
            <pc:sldMk cId="1027164791" sldId="681"/>
            <ac:spMk id="3" creationId="{453844BA-3825-F295-C093-01857D5584CB}"/>
          </ac:spMkLst>
        </pc:spChg>
        <pc:spChg chg="mod">
          <ac:chgData name="Alicia Going" userId="baf770c6-084a-468b-90a0-8aa762bf885c" providerId="ADAL" clId="{AA363677-7A31-58C1-BD03-AFF18459E165}" dt="2026-09-16T20:05:37.238" v="1050" actId="790"/>
          <ac:spMkLst>
            <pc:docMk/>
            <pc:sldMk cId="1027164791" sldId="681"/>
            <ac:spMk id="5" creationId="{56BB815C-DB49-3DE7-745B-3DAE00920F83}"/>
          </ac:spMkLst>
        </pc:spChg>
      </pc:sldChg>
      <pc:sldChg chg="modSp mod">
        <pc:chgData name="Alicia Going" userId="baf770c6-084a-468b-90a0-8aa762bf885c" providerId="ADAL" clId="{AA363677-7A31-58C1-BD03-AFF18459E165}" dt="2026-09-16T20:05:37.238" v="1050" actId="790"/>
        <pc:sldMkLst>
          <pc:docMk/>
          <pc:sldMk cId="239906540" sldId="682"/>
        </pc:sldMkLst>
        <pc:spChg chg="mod">
          <ac:chgData name="Alicia Going" userId="baf770c6-084a-468b-90a0-8aa762bf885c" providerId="ADAL" clId="{AA363677-7A31-58C1-BD03-AFF18459E165}" dt="2026-09-16T20:05:37.238" v="1050" actId="790"/>
          <ac:spMkLst>
            <pc:docMk/>
            <pc:sldMk cId="239906540" sldId="682"/>
            <ac:spMk id="3" creationId="{F5C8F96D-7EE4-D876-5719-DC3AEC62F5CC}"/>
          </ac:spMkLst>
        </pc:spChg>
        <pc:spChg chg="mod">
          <ac:chgData name="Alicia Going" userId="baf770c6-084a-468b-90a0-8aa762bf885c" providerId="ADAL" clId="{AA363677-7A31-58C1-BD03-AFF18459E165}" dt="2026-09-16T20:05:37.238" v="1050" actId="790"/>
          <ac:spMkLst>
            <pc:docMk/>
            <pc:sldMk cId="239906540" sldId="682"/>
            <ac:spMk id="5" creationId="{A8B85651-52DF-D7E3-9E1C-881C5C9F29E7}"/>
          </ac:spMkLst>
        </pc:spChg>
      </pc:sldChg>
      <pc:sldChg chg="modSp mod">
        <pc:chgData name="Alicia Going" userId="baf770c6-084a-468b-90a0-8aa762bf885c" providerId="ADAL" clId="{AA363677-7A31-58C1-BD03-AFF18459E165}" dt="2026-09-16T20:05:37.238" v="1050" actId="790"/>
        <pc:sldMkLst>
          <pc:docMk/>
          <pc:sldMk cId="2172513749" sldId="683"/>
        </pc:sldMkLst>
        <pc:spChg chg="mod">
          <ac:chgData name="Alicia Going" userId="baf770c6-084a-468b-90a0-8aa762bf885c" providerId="ADAL" clId="{AA363677-7A31-58C1-BD03-AFF18459E165}" dt="2026-09-16T20:05:37.238" v="1050" actId="790"/>
          <ac:spMkLst>
            <pc:docMk/>
            <pc:sldMk cId="2172513749" sldId="683"/>
            <ac:spMk id="3" creationId="{2F3EBD08-E0C6-A62B-4870-0F41EC2714B2}"/>
          </ac:spMkLst>
        </pc:spChg>
        <pc:spChg chg="mod">
          <ac:chgData name="Alicia Going" userId="baf770c6-084a-468b-90a0-8aa762bf885c" providerId="ADAL" clId="{AA363677-7A31-58C1-BD03-AFF18459E165}" dt="2026-09-16T20:05:37.238" v="1050" actId="790"/>
          <ac:spMkLst>
            <pc:docMk/>
            <pc:sldMk cId="2172513749" sldId="683"/>
            <ac:spMk id="5" creationId="{74D4A5DD-0237-986A-7964-7594482EBADB}"/>
          </ac:spMkLst>
        </pc:spChg>
      </pc:sldChg>
      <pc:sldChg chg="modSp mod">
        <pc:chgData name="Alicia Going" userId="baf770c6-084a-468b-90a0-8aa762bf885c" providerId="ADAL" clId="{AA363677-7A31-58C1-BD03-AFF18459E165}" dt="2026-09-16T20:05:37.238" v="1050" actId="790"/>
        <pc:sldMkLst>
          <pc:docMk/>
          <pc:sldMk cId="1695760928" sldId="685"/>
        </pc:sldMkLst>
        <pc:spChg chg="mod">
          <ac:chgData name="Alicia Going" userId="baf770c6-084a-468b-90a0-8aa762bf885c" providerId="ADAL" clId="{AA363677-7A31-58C1-BD03-AFF18459E165}" dt="2026-09-16T20:05:37.238" v="1050" actId="790"/>
          <ac:spMkLst>
            <pc:docMk/>
            <pc:sldMk cId="1695760928" sldId="685"/>
            <ac:spMk id="3" creationId="{D26A06A4-1C3D-6667-D6E5-D1E078FA7351}"/>
          </ac:spMkLst>
        </pc:spChg>
        <pc:spChg chg="mod">
          <ac:chgData name="Alicia Going" userId="baf770c6-084a-468b-90a0-8aa762bf885c" providerId="ADAL" clId="{AA363677-7A31-58C1-BD03-AFF18459E165}" dt="2026-09-16T20:05:37.238" v="1050" actId="790"/>
          <ac:spMkLst>
            <pc:docMk/>
            <pc:sldMk cId="1695760928" sldId="685"/>
            <ac:spMk id="10" creationId="{10186B69-7AA8-D736-8DFE-1B37E81ECC15}"/>
          </ac:spMkLst>
        </pc:spChg>
        <pc:spChg chg="mod">
          <ac:chgData name="Alicia Going" userId="baf770c6-084a-468b-90a0-8aa762bf885c" providerId="ADAL" clId="{AA363677-7A31-58C1-BD03-AFF18459E165}" dt="2026-09-16T20:05:37.238" v="1050" actId="790"/>
          <ac:spMkLst>
            <pc:docMk/>
            <pc:sldMk cId="1695760928" sldId="685"/>
            <ac:spMk id="12" creationId="{62ACCDD8-BD85-C39C-D682-B57A51FA01A9}"/>
          </ac:spMkLst>
        </pc:spChg>
        <pc:spChg chg="mod">
          <ac:chgData name="Alicia Going" userId="baf770c6-084a-468b-90a0-8aa762bf885c" providerId="ADAL" clId="{AA363677-7A31-58C1-BD03-AFF18459E165}" dt="2026-09-16T20:05:37.238" v="1050" actId="790"/>
          <ac:spMkLst>
            <pc:docMk/>
            <pc:sldMk cId="1695760928" sldId="685"/>
            <ac:spMk id="14" creationId="{CF975359-7BDC-E569-5C6B-88C7668629E0}"/>
          </ac:spMkLst>
        </pc:spChg>
      </pc:sldChg>
      <pc:sldChg chg="modSp mod">
        <pc:chgData name="Alicia Going" userId="baf770c6-084a-468b-90a0-8aa762bf885c" providerId="ADAL" clId="{AA363677-7A31-58C1-BD03-AFF18459E165}" dt="2026-09-16T20:05:37.238" v="1050" actId="790"/>
        <pc:sldMkLst>
          <pc:docMk/>
          <pc:sldMk cId="2575732002" sldId="686"/>
        </pc:sldMkLst>
        <pc:spChg chg="mod">
          <ac:chgData name="Alicia Going" userId="baf770c6-084a-468b-90a0-8aa762bf885c" providerId="ADAL" clId="{AA363677-7A31-58C1-BD03-AFF18459E165}" dt="2026-09-16T20:05:37.238" v="1050" actId="790"/>
          <ac:spMkLst>
            <pc:docMk/>
            <pc:sldMk cId="2575732002" sldId="686"/>
            <ac:spMk id="2" creationId="{C4F0B428-E714-21FB-1DDC-E4E1ADFA3996}"/>
          </ac:spMkLst>
        </pc:spChg>
      </pc:sldChg>
      <pc:sldChg chg="modSp mod">
        <pc:chgData name="Alicia Going" userId="baf770c6-084a-468b-90a0-8aa762bf885c" providerId="ADAL" clId="{AA363677-7A31-58C1-BD03-AFF18459E165}" dt="2026-09-16T20:05:37.238" v="1050" actId="790"/>
        <pc:sldMkLst>
          <pc:docMk/>
          <pc:sldMk cId="3767678536" sldId="687"/>
        </pc:sldMkLst>
        <pc:spChg chg="mod">
          <ac:chgData name="Alicia Going" userId="baf770c6-084a-468b-90a0-8aa762bf885c" providerId="ADAL" clId="{AA363677-7A31-58C1-BD03-AFF18459E165}" dt="2026-09-16T20:05:37.238" v="1050" actId="790"/>
          <ac:spMkLst>
            <pc:docMk/>
            <pc:sldMk cId="3767678536" sldId="687"/>
            <ac:spMk id="3" creationId="{D09C1991-1C1C-8665-677B-43446CEEE0C5}"/>
          </ac:spMkLst>
        </pc:spChg>
        <pc:spChg chg="mod">
          <ac:chgData name="Alicia Going" userId="baf770c6-084a-468b-90a0-8aa762bf885c" providerId="ADAL" clId="{AA363677-7A31-58C1-BD03-AFF18459E165}" dt="2026-09-16T20:05:37.238" v="1050" actId="790"/>
          <ac:spMkLst>
            <pc:docMk/>
            <pc:sldMk cId="3767678536" sldId="687"/>
            <ac:spMk id="6" creationId="{4B13B40F-B4FC-D43E-0B70-5EB65510F790}"/>
          </ac:spMkLst>
        </pc:spChg>
        <pc:spChg chg="mod">
          <ac:chgData name="Alicia Going" userId="baf770c6-084a-468b-90a0-8aa762bf885c" providerId="ADAL" clId="{AA363677-7A31-58C1-BD03-AFF18459E165}" dt="2026-09-16T20:05:37.238" v="1050" actId="790"/>
          <ac:spMkLst>
            <pc:docMk/>
            <pc:sldMk cId="3767678536" sldId="687"/>
            <ac:spMk id="7" creationId="{5A008904-7647-351C-966E-9CD89022C40E}"/>
          </ac:spMkLst>
        </pc:spChg>
        <pc:spChg chg="mod">
          <ac:chgData name="Alicia Going" userId="baf770c6-084a-468b-90a0-8aa762bf885c" providerId="ADAL" clId="{AA363677-7A31-58C1-BD03-AFF18459E165}" dt="2026-09-16T20:05:37.238" v="1050" actId="790"/>
          <ac:spMkLst>
            <pc:docMk/>
            <pc:sldMk cId="3767678536" sldId="687"/>
            <ac:spMk id="8" creationId="{F17B4F5A-5D36-FB53-97EB-69B0E7FDCE40}"/>
          </ac:spMkLst>
        </pc:spChg>
      </pc:sldChg>
      <pc:sldChg chg="modSp mod">
        <pc:chgData name="Alicia Going" userId="baf770c6-084a-468b-90a0-8aa762bf885c" providerId="ADAL" clId="{AA363677-7A31-58C1-BD03-AFF18459E165}" dt="2026-09-16T20:05:37.238" v="1050" actId="790"/>
        <pc:sldMkLst>
          <pc:docMk/>
          <pc:sldMk cId="831811695" sldId="688"/>
        </pc:sldMkLst>
        <pc:spChg chg="mod">
          <ac:chgData name="Alicia Going" userId="baf770c6-084a-468b-90a0-8aa762bf885c" providerId="ADAL" clId="{AA363677-7A31-58C1-BD03-AFF18459E165}" dt="2026-09-16T20:05:37.238" v="1050" actId="790"/>
          <ac:spMkLst>
            <pc:docMk/>
            <pc:sldMk cId="831811695" sldId="688"/>
            <ac:spMk id="3" creationId="{47529F0A-10DA-BEB1-D050-A9656039E52C}"/>
          </ac:spMkLst>
        </pc:spChg>
        <pc:spChg chg="mod">
          <ac:chgData name="Alicia Going" userId="baf770c6-084a-468b-90a0-8aa762bf885c" providerId="ADAL" clId="{AA363677-7A31-58C1-BD03-AFF18459E165}" dt="2026-09-16T20:05:37.238" v="1050" actId="790"/>
          <ac:spMkLst>
            <pc:docMk/>
            <pc:sldMk cId="831811695" sldId="688"/>
            <ac:spMk id="5" creationId="{6E4F9A5D-7540-9301-8148-3CCBE3ED92BB}"/>
          </ac:spMkLst>
        </pc:spChg>
      </pc:sldChg>
      <pc:sldChg chg="modSp mod ord">
        <pc:chgData name="Alicia Going" userId="baf770c6-084a-468b-90a0-8aa762bf885c" providerId="ADAL" clId="{AA363677-7A31-58C1-BD03-AFF18459E165}" dt="2026-09-16T20:41:01.260" v="1526" actId="20577"/>
        <pc:sldMkLst>
          <pc:docMk/>
          <pc:sldMk cId="2507707343" sldId="689"/>
        </pc:sldMkLst>
        <pc:spChg chg="mod">
          <ac:chgData name="Alicia Going" userId="baf770c6-084a-468b-90a0-8aa762bf885c" providerId="ADAL" clId="{AA363677-7A31-58C1-BD03-AFF18459E165}" dt="2026-09-16T20:05:37.238" v="1050" actId="790"/>
          <ac:spMkLst>
            <pc:docMk/>
            <pc:sldMk cId="2507707343" sldId="689"/>
            <ac:spMk id="3" creationId="{6182FA05-55C5-450B-BF19-EAF47E87EE81}"/>
          </ac:spMkLst>
        </pc:spChg>
        <pc:spChg chg="mod">
          <ac:chgData name="Alicia Going" userId="baf770c6-084a-468b-90a0-8aa762bf885c" providerId="ADAL" clId="{AA363677-7A31-58C1-BD03-AFF18459E165}" dt="2026-09-16T20:41:01.260" v="1526" actId="20577"/>
          <ac:spMkLst>
            <pc:docMk/>
            <pc:sldMk cId="2507707343" sldId="689"/>
            <ac:spMk id="5" creationId="{07444F32-FFE4-3807-ED4D-3B7444E136DF}"/>
          </ac:spMkLst>
        </pc:spChg>
      </pc:sldChg>
      <pc:sldChg chg="addSp delSp modSp mod">
        <pc:chgData name="Alicia Going" userId="baf770c6-084a-468b-90a0-8aa762bf885c" providerId="ADAL" clId="{AA363677-7A31-58C1-BD03-AFF18459E165}" dt="2026-09-16T21:12:00.685" v="1646" actId="20577"/>
        <pc:sldMkLst>
          <pc:docMk/>
          <pc:sldMk cId="2377649339" sldId="690"/>
        </pc:sldMkLst>
        <pc:spChg chg="mod">
          <ac:chgData name="Alicia Going" userId="baf770c6-084a-468b-90a0-8aa762bf885c" providerId="ADAL" clId="{AA363677-7A31-58C1-BD03-AFF18459E165}" dt="2026-09-16T21:12:00.685" v="1646" actId="20577"/>
          <ac:spMkLst>
            <pc:docMk/>
            <pc:sldMk cId="2377649339" sldId="690"/>
            <ac:spMk id="2" creationId="{1E137258-9D70-14CE-5ED7-27A95A66FFE8}"/>
          </ac:spMkLst>
        </pc:spChg>
      </pc:sldChg>
      <pc:sldChg chg="modSp mod ord modAnim">
        <pc:chgData name="Alicia Going" userId="baf770c6-084a-468b-90a0-8aa762bf885c" providerId="ADAL" clId="{AA363677-7A31-58C1-BD03-AFF18459E165}" dt="2026-09-16T21:11:00.464" v="1636" actId="255"/>
        <pc:sldMkLst>
          <pc:docMk/>
          <pc:sldMk cId="31564857" sldId="691"/>
        </pc:sldMkLst>
        <pc:spChg chg="mod">
          <ac:chgData name="Alicia Going" userId="baf770c6-084a-468b-90a0-8aa762bf885c" providerId="ADAL" clId="{AA363677-7A31-58C1-BD03-AFF18459E165}" dt="2026-09-16T21:10:41.538" v="1634" actId="242"/>
          <ac:spMkLst>
            <pc:docMk/>
            <pc:sldMk cId="31564857" sldId="691"/>
            <ac:spMk id="3" creationId="{E20863C5-AEEB-B4A1-61E4-96D4217B63DF}"/>
          </ac:spMkLst>
        </pc:spChg>
        <pc:spChg chg="mod">
          <ac:chgData name="Alicia Going" userId="baf770c6-084a-468b-90a0-8aa762bf885c" providerId="ADAL" clId="{AA363677-7A31-58C1-BD03-AFF18459E165}" dt="2026-09-16T21:11:00.464" v="1636" actId="255"/>
          <ac:spMkLst>
            <pc:docMk/>
            <pc:sldMk cId="31564857" sldId="691"/>
            <ac:spMk id="5" creationId="{BA2F2397-EDE7-3BEE-9D63-1D7AC88BA6A6}"/>
          </ac:spMkLst>
        </pc:spChg>
        <pc:spChg chg="mod">
          <ac:chgData name="Alicia Going" userId="baf770c6-084a-468b-90a0-8aa762bf885c" providerId="ADAL" clId="{AA363677-7A31-58C1-BD03-AFF18459E165}" dt="2026-09-16T20:05:37.238" v="1050" actId="790"/>
          <ac:spMkLst>
            <pc:docMk/>
            <pc:sldMk cId="31564857" sldId="691"/>
            <ac:spMk id="7" creationId="{9FC9FAB0-08EF-B985-F61C-B7FAD4BCA814}"/>
          </ac:spMkLst>
        </pc:spChg>
      </pc:sldChg>
      <pc:sldChg chg="delSp modSp mod ord">
        <pc:chgData name="Alicia Going" userId="baf770c6-084a-468b-90a0-8aa762bf885c" providerId="ADAL" clId="{AA363677-7A31-58C1-BD03-AFF18459E165}" dt="2026-09-16T20:58:52.298" v="1586" actId="478"/>
        <pc:sldMkLst>
          <pc:docMk/>
          <pc:sldMk cId="2468464449" sldId="692"/>
        </pc:sldMkLst>
        <pc:spChg chg="mod">
          <ac:chgData name="Alicia Going" userId="baf770c6-084a-468b-90a0-8aa762bf885c" providerId="ADAL" clId="{AA363677-7A31-58C1-BD03-AFF18459E165}" dt="2026-09-16T20:58:34.641" v="1584" actId="5793"/>
          <ac:spMkLst>
            <pc:docMk/>
            <pc:sldMk cId="2468464449" sldId="692"/>
            <ac:spMk id="5" creationId="{799CC343-437E-A162-98BA-470F154E0E26}"/>
          </ac:spMkLst>
        </pc:spChg>
      </pc:sldChg>
      <pc:sldChg chg="modSp mod">
        <pc:chgData name="Alicia Going" userId="baf770c6-084a-468b-90a0-8aa762bf885c" providerId="ADAL" clId="{AA363677-7A31-58C1-BD03-AFF18459E165}" dt="2026-09-16T20:59:56.506" v="1592" actId="1076"/>
        <pc:sldMkLst>
          <pc:docMk/>
          <pc:sldMk cId="3968784165" sldId="693"/>
        </pc:sldMkLst>
        <pc:spChg chg="mod">
          <ac:chgData name="Alicia Going" userId="baf770c6-084a-468b-90a0-8aa762bf885c" providerId="ADAL" clId="{AA363677-7A31-58C1-BD03-AFF18459E165}" dt="2026-09-16T20:59:48.627" v="1590" actId="14100"/>
          <ac:spMkLst>
            <pc:docMk/>
            <pc:sldMk cId="3968784165" sldId="693"/>
            <ac:spMk id="3" creationId="{8CB44CBA-9CE8-74FE-825C-3497D28D087E}"/>
          </ac:spMkLst>
        </pc:spChg>
        <pc:spChg chg="mod">
          <ac:chgData name="Alicia Going" userId="baf770c6-084a-468b-90a0-8aa762bf885c" providerId="ADAL" clId="{AA363677-7A31-58C1-BD03-AFF18459E165}" dt="2026-09-16T20:59:56.506" v="1592" actId="1076"/>
          <ac:spMkLst>
            <pc:docMk/>
            <pc:sldMk cId="3968784165" sldId="693"/>
            <ac:spMk id="4" creationId="{682A659C-72A4-2270-1B96-B76744E0C574}"/>
          </ac:spMkLst>
        </pc:spChg>
        <pc:spChg chg="mod">
          <ac:chgData name="Alicia Going" userId="baf770c6-084a-468b-90a0-8aa762bf885c" providerId="ADAL" clId="{AA363677-7A31-58C1-BD03-AFF18459E165}" dt="2026-09-16T20:59:44.309" v="1588" actId="21"/>
          <ac:spMkLst>
            <pc:docMk/>
            <pc:sldMk cId="3968784165" sldId="693"/>
            <ac:spMk id="5" creationId="{B0397A92-6137-B17A-B4FC-9FD50EEEE09F}"/>
          </ac:spMkLst>
        </pc:spChg>
        <pc:picChg chg="mod">
          <ac:chgData name="Alicia Going" userId="baf770c6-084a-468b-90a0-8aa762bf885c" providerId="ADAL" clId="{AA363677-7A31-58C1-BD03-AFF18459E165}" dt="2026-09-16T20:59:51.277" v="1591" actId="1076"/>
          <ac:picMkLst>
            <pc:docMk/>
            <pc:sldMk cId="3968784165" sldId="693"/>
            <ac:picMk id="2" creationId="{2ABCC1B4-DA8E-0B76-4351-F0F24AD4EECC}"/>
          </ac:picMkLst>
        </pc:picChg>
      </pc:sldChg>
      <pc:sldChg chg="addSp modSp mod">
        <pc:chgData name="Alicia Going" userId="baf770c6-084a-468b-90a0-8aa762bf885c" providerId="ADAL" clId="{AA363677-7A31-58C1-BD03-AFF18459E165}" dt="2026-09-16T20:49:48.162" v="1531" actId="1076"/>
        <pc:sldMkLst>
          <pc:docMk/>
          <pc:sldMk cId="4087251923" sldId="694"/>
        </pc:sldMkLst>
        <pc:spChg chg="mod">
          <ac:chgData name="Alicia Going" userId="baf770c6-084a-468b-90a0-8aa762bf885c" providerId="ADAL" clId="{AA363677-7A31-58C1-BD03-AFF18459E165}" dt="2026-09-16T20:05:37.238" v="1050" actId="790"/>
          <ac:spMkLst>
            <pc:docMk/>
            <pc:sldMk cId="4087251923" sldId="694"/>
            <ac:spMk id="3" creationId="{71DA44C3-FA6E-5C2D-A8CD-8287FCF45B82}"/>
          </ac:spMkLst>
        </pc:spChg>
        <pc:spChg chg="mod">
          <ac:chgData name="Alicia Going" userId="baf770c6-084a-468b-90a0-8aa762bf885c" providerId="ADAL" clId="{AA363677-7A31-58C1-BD03-AFF18459E165}" dt="2026-09-16T20:05:37.238" v="1050" actId="790"/>
          <ac:spMkLst>
            <pc:docMk/>
            <pc:sldMk cId="4087251923" sldId="694"/>
            <ac:spMk id="5" creationId="{E8F62A80-D0BD-A3FD-39E3-EB7A613DDA36}"/>
          </ac:spMkLst>
        </pc:spChg>
        <pc:picChg chg="add mod">
          <ac:chgData name="Alicia Going" userId="baf770c6-084a-468b-90a0-8aa762bf885c" providerId="ADAL" clId="{AA363677-7A31-58C1-BD03-AFF18459E165}" dt="2026-09-16T20:49:48.162" v="1531" actId="1076"/>
          <ac:picMkLst>
            <pc:docMk/>
            <pc:sldMk cId="4087251923" sldId="694"/>
            <ac:picMk id="4" creationId="{5FFEAB4D-A3B0-01AB-1F89-F921E4F14594}"/>
          </ac:picMkLst>
        </pc:picChg>
      </pc:sldChg>
      <pc:sldChg chg="modSp mod">
        <pc:chgData name="Alicia Going" userId="baf770c6-084a-468b-90a0-8aa762bf885c" providerId="ADAL" clId="{AA363677-7A31-58C1-BD03-AFF18459E165}" dt="2026-09-16T20:05:37.238" v="1050" actId="790"/>
        <pc:sldMkLst>
          <pc:docMk/>
          <pc:sldMk cId="3428284215" sldId="695"/>
        </pc:sldMkLst>
        <pc:spChg chg="mod">
          <ac:chgData name="Alicia Going" userId="baf770c6-084a-468b-90a0-8aa762bf885c" providerId="ADAL" clId="{AA363677-7A31-58C1-BD03-AFF18459E165}" dt="2026-09-16T20:05:37.238" v="1050" actId="790"/>
          <ac:spMkLst>
            <pc:docMk/>
            <pc:sldMk cId="3428284215" sldId="695"/>
            <ac:spMk id="3" creationId="{25B526CF-BE01-9138-C8C1-509580B3D84D}"/>
          </ac:spMkLst>
        </pc:spChg>
        <pc:spChg chg="mod">
          <ac:chgData name="Alicia Going" userId="baf770c6-084a-468b-90a0-8aa762bf885c" providerId="ADAL" clId="{AA363677-7A31-58C1-BD03-AFF18459E165}" dt="2026-09-16T20:05:37.238" v="1050" actId="790"/>
          <ac:spMkLst>
            <pc:docMk/>
            <pc:sldMk cId="3428284215" sldId="695"/>
            <ac:spMk id="5" creationId="{E789DC1C-1478-8F7F-DFF1-666B25E11CEC}"/>
          </ac:spMkLst>
        </pc:spChg>
      </pc:sldChg>
      <pc:sldChg chg="addSp delSp modSp mod">
        <pc:chgData name="Alicia Going" userId="baf770c6-084a-468b-90a0-8aa762bf885c" providerId="ADAL" clId="{AA363677-7A31-58C1-BD03-AFF18459E165}" dt="2026-09-16T21:12:42.988" v="1653" actId="20577"/>
        <pc:sldMkLst>
          <pc:docMk/>
          <pc:sldMk cId="311731853" sldId="696"/>
        </pc:sldMkLst>
        <pc:spChg chg="mod">
          <ac:chgData name="Alicia Going" userId="baf770c6-084a-468b-90a0-8aa762bf885c" providerId="ADAL" clId="{AA363677-7A31-58C1-BD03-AFF18459E165}" dt="2026-09-16T21:12:42.988" v="1653" actId="20577"/>
          <ac:spMkLst>
            <pc:docMk/>
            <pc:sldMk cId="311731853" sldId="696"/>
            <ac:spMk id="5" creationId="{2C3B880C-710F-33C6-4FF4-CB7CB091E830}"/>
          </ac:spMkLst>
        </pc:spChg>
        <pc:spChg chg="add mod">
          <ac:chgData name="Alicia Going" userId="baf770c6-084a-468b-90a0-8aa762bf885c" providerId="ADAL" clId="{AA363677-7A31-58C1-BD03-AFF18459E165}" dt="2026-09-16T21:09:35.016" v="1633" actId="1076"/>
          <ac:spMkLst>
            <pc:docMk/>
            <pc:sldMk cId="311731853" sldId="696"/>
            <ac:spMk id="7" creationId="{A23711B8-9A79-165E-FACF-26220AC241CC}"/>
          </ac:spMkLst>
        </pc:spChg>
        <pc:picChg chg="add mod">
          <ac:chgData name="Alicia Going" userId="baf770c6-084a-468b-90a0-8aa762bf885c" providerId="ADAL" clId="{AA363677-7A31-58C1-BD03-AFF18459E165}" dt="2026-09-16T21:05:23.515" v="1608" actId="1076"/>
          <ac:picMkLst>
            <pc:docMk/>
            <pc:sldMk cId="311731853" sldId="696"/>
            <ac:picMk id="6" creationId="{A4239FDF-47A1-17CB-8C95-F35FDC2FC98A}"/>
          </ac:picMkLst>
        </pc:picChg>
        <pc:picChg chg="add del mod">
          <ac:chgData name="Alicia Going" userId="baf770c6-084a-468b-90a0-8aa762bf885c" providerId="ADAL" clId="{AA363677-7A31-58C1-BD03-AFF18459E165}" dt="2026-09-16T21:08:27.535" v="1628" actId="14100"/>
          <ac:picMkLst>
            <pc:docMk/>
            <pc:sldMk cId="311731853" sldId="696"/>
            <ac:picMk id="9" creationId="{80E918A8-69B7-9D21-7D31-59990FD9B7AB}"/>
          </ac:picMkLst>
        </pc:picChg>
      </pc:sldChg>
      <pc:sldChg chg="modSp mod modAnim">
        <pc:chgData name="Alicia Going" userId="baf770c6-084a-468b-90a0-8aa762bf885c" providerId="ADAL" clId="{AA363677-7A31-58C1-BD03-AFF18459E165}" dt="2026-09-16T20:26:31.162" v="1489"/>
        <pc:sldMkLst>
          <pc:docMk/>
          <pc:sldMk cId="3444525109" sldId="697"/>
        </pc:sldMkLst>
        <pc:spChg chg="mod">
          <ac:chgData name="Alicia Going" userId="baf770c6-084a-468b-90a0-8aa762bf885c" providerId="ADAL" clId="{AA363677-7A31-58C1-BD03-AFF18459E165}" dt="2026-09-16T20:05:37.238" v="1050" actId="790"/>
          <ac:spMkLst>
            <pc:docMk/>
            <pc:sldMk cId="3444525109" sldId="697"/>
            <ac:spMk id="3" creationId="{D1937D55-56C5-A16B-F5B8-E7C728D7D142}"/>
          </ac:spMkLst>
        </pc:spChg>
        <pc:spChg chg="mod">
          <ac:chgData name="Alicia Going" userId="baf770c6-084a-468b-90a0-8aa762bf885c" providerId="ADAL" clId="{AA363677-7A31-58C1-BD03-AFF18459E165}" dt="2026-09-16T20:24:42.024" v="1478" actId="20577"/>
          <ac:spMkLst>
            <pc:docMk/>
            <pc:sldMk cId="3444525109" sldId="697"/>
            <ac:spMk id="5" creationId="{7F0B3132-1C09-6963-F919-B1760856BF25}"/>
          </ac:spMkLst>
        </pc:spChg>
        <pc:picChg chg="mod">
          <ac:chgData name="Alicia Going" userId="baf770c6-084a-468b-90a0-8aa762bf885c" providerId="ADAL" clId="{AA363677-7A31-58C1-BD03-AFF18459E165}" dt="2026-09-16T20:25:44.448" v="1482" actId="1076"/>
          <ac:picMkLst>
            <pc:docMk/>
            <pc:sldMk cId="3444525109" sldId="697"/>
            <ac:picMk id="2" creationId="{4D9D73AF-7DA5-F0BC-D6AB-D5769BBA7B89}"/>
          </ac:picMkLst>
        </pc:picChg>
      </pc:sldChg>
      <pc:sldChg chg="modSp mod ord modAnim">
        <pc:chgData name="Alicia Going" userId="baf770c6-084a-468b-90a0-8aa762bf885c" providerId="ADAL" clId="{AA363677-7A31-58C1-BD03-AFF18459E165}" dt="2026-09-16T20:21:00.238" v="1461"/>
        <pc:sldMkLst>
          <pc:docMk/>
          <pc:sldMk cId="1505345065" sldId="698"/>
        </pc:sldMkLst>
        <pc:spChg chg="mod">
          <ac:chgData name="Alicia Going" userId="baf770c6-084a-468b-90a0-8aa762bf885c" providerId="ADAL" clId="{AA363677-7A31-58C1-BD03-AFF18459E165}" dt="2026-09-16T20:05:37.238" v="1050" actId="790"/>
          <ac:spMkLst>
            <pc:docMk/>
            <pc:sldMk cId="1505345065" sldId="698"/>
            <ac:spMk id="3" creationId="{8B8CB7EF-5A0D-0573-3DF9-88DAC4395CCF}"/>
          </ac:spMkLst>
        </pc:spChg>
        <pc:spChg chg="mod">
          <ac:chgData name="Alicia Going" userId="baf770c6-084a-468b-90a0-8aa762bf885c" providerId="ADAL" clId="{AA363677-7A31-58C1-BD03-AFF18459E165}" dt="2026-09-16T20:20:20.586" v="1457" actId="113"/>
          <ac:spMkLst>
            <pc:docMk/>
            <pc:sldMk cId="1505345065" sldId="698"/>
            <ac:spMk id="5" creationId="{7B3C10A1-8A5F-4F07-8E3C-0BEF8B3EB2E6}"/>
          </ac:spMkLst>
        </pc:spChg>
      </pc:sldChg>
      <pc:sldChg chg="modSp mod ord modAnim">
        <pc:chgData name="Alicia Going" userId="baf770c6-084a-468b-90a0-8aa762bf885c" providerId="ADAL" clId="{AA363677-7A31-58C1-BD03-AFF18459E165}" dt="2026-09-16T21:13:16.124" v="1654" actId="113"/>
        <pc:sldMkLst>
          <pc:docMk/>
          <pc:sldMk cId="3540008246" sldId="699"/>
        </pc:sldMkLst>
        <pc:spChg chg="mod">
          <ac:chgData name="Alicia Going" userId="baf770c6-084a-468b-90a0-8aa762bf885c" providerId="ADAL" clId="{AA363677-7A31-58C1-BD03-AFF18459E165}" dt="2026-09-16T20:05:37.238" v="1050" actId="790"/>
          <ac:spMkLst>
            <pc:docMk/>
            <pc:sldMk cId="3540008246" sldId="699"/>
            <ac:spMk id="3" creationId="{0ECF9B13-3181-FF5D-0305-458C39AE9A16}"/>
          </ac:spMkLst>
        </pc:spChg>
        <pc:spChg chg="mod">
          <ac:chgData name="Alicia Going" userId="baf770c6-084a-468b-90a0-8aa762bf885c" providerId="ADAL" clId="{AA363677-7A31-58C1-BD03-AFF18459E165}" dt="2026-09-16T21:13:16.124" v="1654" actId="113"/>
          <ac:spMkLst>
            <pc:docMk/>
            <pc:sldMk cId="3540008246" sldId="699"/>
            <ac:spMk id="5" creationId="{64AF4E23-B36B-CD64-6600-C8784EC1568D}"/>
          </ac:spMkLst>
        </pc:spChg>
      </pc:sldChg>
      <pc:sldChg chg="modSp mod">
        <pc:chgData name="Alicia Going" userId="baf770c6-084a-468b-90a0-8aa762bf885c" providerId="ADAL" clId="{AA363677-7A31-58C1-BD03-AFF18459E165}" dt="2026-09-16T20:05:37.238" v="1050" actId="790"/>
        <pc:sldMkLst>
          <pc:docMk/>
          <pc:sldMk cId="3607942214" sldId="700"/>
        </pc:sldMkLst>
        <pc:spChg chg="mod">
          <ac:chgData name="Alicia Going" userId="baf770c6-084a-468b-90a0-8aa762bf885c" providerId="ADAL" clId="{AA363677-7A31-58C1-BD03-AFF18459E165}" dt="2026-09-16T20:05:37.238" v="1050" actId="790"/>
          <ac:spMkLst>
            <pc:docMk/>
            <pc:sldMk cId="3607942214" sldId="700"/>
            <ac:spMk id="3" creationId="{46916383-1D33-E0FE-BA17-F76FC85D11DC}"/>
          </ac:spMkLst>
        </pc:spChg>
        <pc:spChg chg="mod">
          <ac:chgData name="Alicia Going" userId="baf770c6-084a-468b-90a0-8aa762bf885c" providerId="ADAL" clId="{AA363677-7A31-58C1-BD03-AFF18459E165}" dt="2026-09-16T20:05:37.238" v="1050" actId="790"/>
          <ac:spMkLst>
            <pc:docMk/>
            <pc:sldMk cId="3607942214" sldId="700"/>
            <ac:spMk id="5" creationId="{FE6537E2-6F29-C470-B21C-84CBC46A9774}"/>
          </ac:spMkLst>
        </pc:spChg>
      </pc:sldChg>
      <pc:sldChg chg="modSp mod">
        <pc:chgData name="Alicia Going" userId="baf770c6-084a-468b-90a0-8aa762bf885c" providerId="ADAL" clId="{AA363677-7A31-58C1-BD03-AFF18459E165}" dt="2026-09-16T20:05:37.238" v="1050" actId="790"/>
        <pc:sldMkLst>
          <pc:docMk/>
          <pc:sldMk cId="648194655" sldId="701"/>
        </pc:sldMkLst>
        <pc:spChg chg="mod">
          <ac:chgData name="Alicia Going" userId="baf770c6-084a-468b-90a0-8aa762bf885c" providerId="ADAL" clId="{AA363677-7A31-58C1-BD03-AFF18459E165}" dt="2026-09-16T20:05:37.238" v="1050" actId="790"/>
          <ac:spMkLst>
            <pc:docMk/>
            <pc:sldMk cId="648194655" sldId="701"/>
            <ac:spMk id="2" creationId="{0DAE923D-3E0A-AAF8-D592-A4A1F19FA5F9}"/>
          </ac:spMkLst>
        </pc:spChg>
        <pc:spChg chg="mod">
          <ac:chgData name="Alicia Going" userId="baf770c6-084a-468b-90a0-8aa762bf885c" providerId="ADAL" clId="{AA363677-7A31-58C1-BD03-AFF18459E165}" dt="2026-09-16T20:05:37.238" v="1050" actId="790"/>
          <ac:spMkLst>
            <pc:docMk/>
            <pc:sldMk cId="648194655" sldId="701"/>
            <ac:spMk id="3" creationId="{312793FF-EA62-5474-CCF5-E37AF959F7E8}"/>
          </ac:spMkLst>
        </pc:spChg>
        <pc:spChg chg="mod">
          <ac:chgData name="Alicia Going" userId="baf770c6-084a-468b-90a0-8aa762bf885c" providerId="ADAL" clId="{AA363677-7A31-58C1-BD03-AFF18459E165}" dt="2026-09-16T20:05:37.238" v="1050" actId="790"/>
          <ac:spMkLst>
            <pc:docMk/>
            <pc:sldMk cId="648194655" sldId="701"/>
            <ac:spMk id="5" creationId="{CADC75F4-E383-D69D-9DA8-EFF0CE229D65}"/>
          </ac:spMkLst>
        </pc:spChg>
      </pc:sldChg>
      <pc:sldChg chg="modSp mod">
        <pc:chgData name="Alicia Going" userId="baf770c6-084a-468b-90a0-8aa762bf885c" providerId="ADAL" clId="{AA363677-7A31-58C1-BD03-AFF18459E165}" dt="2026-09-16T20:05:37.238" v="1050" actId="790"/>
        <pc:sldMkLst>
          <pc:docMk/>
          <pc:sldMk cId="2451442515" sldId="704"/>
        </pc:sldMkLst>
        <pc:spChg chg="mod">
          <ac:chgData name="Alicia Going" userId="baf770c6-084a-468b-90a0-8aa762bf885c" providerId="ADAL" clId="{AA363677-7A31-58C1-BD03-AFF18459E165}" dt="2026-09-16T20:05:37.238" v="1050" actId="790"/>
          <ac:spMkLst>
            <pc:docMk/>
            <pc:sldMk cId="2451442515" sldId="704"/>
            <ac:spMk id="8" creationId="{CDE5615B-92BF-00DD-7E36-A0B98FBE9D0E}"/>
          </ac:spMkLst>
        </pc:spChg>
        <pc:spChg chg="mod">
          <ac:chgData name="Alicia Going" userId="baf770c6-084a-468b-90a0-8aa762bf885c" providerId="ADAL" clId="{AA363677-7A31-58C1-BD03-AFF18459E165}" dt="2026-09-16T20:05:37.238" v="1050" actId="790"/>
          <ac:spMkLst>
            <pc:docMk/>
            <pc:sldMk cId="2451442515" sldId="704"/>
            <ac:spMk id="9" creationId="{CDE5C5AF-638E-85D2-8976-60923B9F8F0D}"/>
          </ac:spMkLst>
        </pc:spChg>
        <pc:spChg chg="mod">
          <ac:chgData name="Alicia Going" userId="baf770c6-084a-468b-90a0-8aa762bf885c" providerId="ADAL" clId="{AA363677-7A31-58C1-BD03-AFF18459E165}" dt="2026-09-16T20:05:37.238" v="1050" actId="790"/>
          <ac:spMkLst>
            <pc:docMk/>
            <pc:sldMk cId="2451442515" sldId="704"/>
            <ac:spMk id="13" creationId="{79601E4C-EE41-53C2-CC31-ABD00C612B4E}"/>
          </ac:spMkLst>
        </pc:spChg>
        <pc:spChg chg="mod">
          <ac:chgData name="Alicia Going" userId="baf770c6-084a-468b-90a0-8aa762bf885c" providerId="ADAL" clId="{AA363677-7A31-58C1-BD03-AFF18459E165}" dt="2026-09-16T20:05:37.238" v="1050" actId="790"/>
          <ac:spMkLst>
            <pc:docMk/>
            <pc:sldMk cId="2451442515" sldId="704"/>
            <ac:spMk id="14" creationId="{65A6C021-FB37-7163-8921-682159A5849F}"/>
          </ac:spMkLst>
        </pc:spChg>
      </pc:sldChg>
      <pc:sldChg chg="modSp mod">
        <pc:chgData name="Alicia Going" userId="baf770c6-084a-468b-90a0-8aa762bf885c" providerId="ADAL" clId="{AA363677-7A31-58C1-BD03-AFF18459E165}" dt="2026-09-16T20:05:37.238" v="1050" actId="790"/>
        <pc:sldMkLst>
          <pc:docMk/>
          <pc:sldMk cId="1085606283" sldId="705"/>
        </pc:sldMkLst>
        <pc:spChg chg="mod">
          <ac:chgData name="Alicia Going" userId="baf770c6-084a-468b-90a0-8aa762bf885c" providerId="ADAL" clId="{AA363677-7A31-58C1-BD03-AFF18459E165}" dt="2026-09-16T20:05:37.238" v="1050" actId="790"/>
          <ac:spMkLst>
            <pc:docMk/>
            <pc:sldMk cId="1085606283" sldId="705"/>
            <ac:spMk id="4" creationId="{B1BAA32F-8B18-B53B-F720-F9F5CA7B848D}"/>
          </ac:spMkLst>
        </pc:spChg>
        <pc:spChg chg="mod">
          <ac:chgData name="Alicia Going" userId="baf770c6-084a-468b-90a0-8aa762bf885c" providerId="ADAL" clId="{AA363677-7A31-58C1-BD03-AFF18459E165}" dt="2026-09-16T20:05:37.238" v="1050" actId="790"/>
          <ac:spMkLst>
            <pc:docMk/>
            <pc:sldMk cId="1085606283" sldId="705"/>
            <ac:spMk id="7" creationId="{2ACA4382-3F7F-26A4-1BD7-8ED343EF823B}"/>
          </ac:spMkLst>
        </pc:spChg>
      </pc:sldChg>
      <pc:sldChg chg="modSp mod">
        <pc:chgData name="Alicia Going" userId="baf770c6-084a-468b-90a0-8aa762bf885c" providerId="ADAL" clId="{AA363677-7A31-58C1-BD03-AFF18459E165}" dt="2026-09-16T20:05:37.238" v="1050" actId="790"/>
        <pc:sldMkLst>
          <pc:docMk/>
          <pc:sldMk cId="1461938170" sldId="706"/>
        </pc:sldMkLst>
        <pc:spChg chg="mod">
          <ac:chgData name="Alicia Going" userId="baf770c6-084a-468b-90a0-8aa762bf885c" providerId="ADAL" clId="{AA363677-7A31-58C1-BD03-AFF18459E165}" dt="2026-09-16T20:05:37.238" v="1050" actId="790"/>
          <ac:spMkLst>
            <pc:docMk/>
            <pc:sldMk cId="1461938170" sldId="706"/>
            <ac:spMk id="2" creationId="{E480A4E1-5B5F-C4CA-613A-28366559F889}"/>
          </ac:spMkLst>
        </pc:spChg>
      </pc:sldChg>
      <pc:sldChg chg="modSp mod">
        <pc:chgData name="Alicia Going" userId="baf770c6-084a-468b-90a0-8aa762bf885c" providerId="ADAL" clId="{AA363677-7A31-58C1-BD03-AFF18459E165}" dt="2026-09-16T20:05:37.238" v="1050" actId="790"/>
        <pc:sldMkLst>
          <pc:docMk/>
          <pc:sldMk cId="34128298" sldId="749"/>
        </pc:sldMkLst>
        <pc:spChg chg="mod">
          <ac:chgData name="Alicia Going" userId="baf770c6-084a-468b-90a0-8aa762bf885c" providerId="ADAL" clId="{AA363677-7A31-58C1-BD03-AFF18459E165}" dt="2026-09-16T20:05:37.238" v="1050" actId="790"/>
          <ac:spMkLst>
            <pc:docMk/>
            <pc:sldMk cId="34128298" sldId="749"/>
            <ac:spMk id="2" creationId="{4FD132B5-0EF5-EF14-CA43-287588FA4088}"/>
          </ac:spMkLst>
        </pc:spChg>
        <pc:spChg chg="mod">
          <ac:chgData name="Alicia Going" userId="baf770c6-084a-468b-90a0-8aa762bf885c" providerId="ADAL" clId="{AA363677-7A31-58C1-BD03-AFF18459E165}" dt="2026-09-16T20:05:37.238" v="1050" actId="790"/>
          <ac:spMkLst>
            <pc:docMk/>
            <pc:sldMk cId="34128298" sldId="749"/>
            <ac:spMk id="3" creationId="{36D21465-1E2A-0649-EDDB-4D861508441F}"/>
          </ac:spMkLst>
        </pc:spChg>
      </pc:sldChg>
      <pc:sldChg chg="modSp mod">
        <pc:chgData name="Alicia Going" userId="baf770c6-084a-468b-90a0-8aa762bf885c" providerId="ADAL" clId="{AA363677-7A31-58C1-BD03-AFF18459E165}" dt="2026-09-16T20:05:37.238" v="1050" actId="790"/>
        <pc:sldMkLst>
          <pc:docMk/>
          <pc:sldMk cId="2497819412" sldId="751"/>
        </pc:sldMkLst>
        <pc:spChg chg="mod">
          <ac:chgData name="Alicia Going" userId="baf770c6-084a-468b-90a0-8aa762bf885c" providerId="ADAL" clId="{AA363677-7A31-58C1-BD03-AFF18459E165}" dt="2026-09-16T20:05:37.238" v="1050" actId="790"/>
          <ac:spMkLst>
            <pc:docMk/>
            <pc:sldMk cId="2497819412" sldId="751"/>
            <ac:spMk id="2" creationId="{116E3F53-95E0-19B4-FB0C-0E25558FEFEB}"/>
          </ac:spMkLst>
        </pc:spChg>
        <pc:spChg chg="mod">
          <ac:chgData name="Alicia Going" userId="baf770c6-084a-468b-90a0-8aa762bf885c" providerId="ADAL" clId="{AA363677-7A31-58C1-BD03-AFF18459E165}" dt="2026-09-16T20:05:37.238" v="1050" actId="790"/>
          <ac:spMkLst>
            <pc:docMk/>
            <pc:sldMk cId="2497819412" sldId="751"/>
            <ac:spMk id="5" creationId="{E465A33F-F61A-23DB-6D03-E818DB919CF6}"/>
          </ac:spMkLst>
        </pc:spChg>
        <pc:spChg chg="mod">
          <ac:chgData name="Alicia Going" userId="baf770c6-084a-468b-90a0-8aa762bf885c" providerId="ADAL" clId="{AA363677-7A31-58C1-BD03-AFF18459E165}" dt="2026-09-16T20:05:37.238" v="1050" actId="790"/>
          <ac:spMkLst>
            <pc:docMk/>
            <pc:sldMk cId="2497819412" sldId="751"/>
            <ac:spMk id="7" creationId="{1EAF4D00-AD87-6BAD-EB66-6CCA37A94A1A}"/>
          </ac:spMkLst>
        </pc:spChg>
        <pc:spChg chg="mod">
          <ac:chgData name="Alicia Going" userId="baf770c6-084a-468b-90a0-8aa762bf885c" providerId="ADAL" clId="{AA363677-7A31-58C1-BD03-AFF18459E165}" dt="2026-09-16T20:05:37.238" v="1050" actId="790"/>
          <ac:spMkLst>
            <pc:docMk/>
            <pc:sldMk cId="2497819412" sldId="751"/>
            <ac:spMk id="8" creationId="{56A1089B-42EF-4939-24D8-0FBC6EEFBE7D}"/>
          </ac:spMkLst>
        </pc:spChg>
        <pc:spChg chg="mod">
          <ac:chgData name="Alicia Going" userId="baf770c6-084a-468b-90a0-8aa762bf885c" providerId="ADAL" clId="{AA363677-7A31-58C1-BD03-AFF18459E165}" dt="2026-09-16T20:05:37.238" v="1050" actId="790"/>
          <ac:spMkLst>
            <pc:docMk/>
            <pc:sldMk cId="2497819412" sldId="751"/>
            <ac:spMk id="9" creationId="{3A234C52-E673-69DD-32E1-7140B43D6837}"/>
          </ac:spMkLst>
        </pc:spChg>
        <pc:spChg chg="mod">
          <ac:chgData name="Alicia Going" userId="baf770c6-084a-468b-90a0-8aa762bf885c" providerId="ADAL" clId="{AA363677-7A31-58C1-BD03-AFF18459E165}" dt="2026-09-16T20:05:37.238" v="1050" actId="790"/>
          <ac:spMkLst>
            <pc:docMk/>
            <pc:sldMk cId="2497819412" sldId="751"/>
            <ac:spMk id="11" creationId="{A8813AC7-2521-F100-2A2C-4F7D1FDCA257}"/>
          </ac:spMkLst>
        </pc:spChg>
        <pc:spChg chg="mod">
          <ac:chgData name="Alicia Going" userId="baf770c6-084a-468b-90a0-8aa762bf885c" providerId="ADAL" clId="{AA363677-7A31-58C1-BD03-AFF18459E165}" dt="2026-09-16T20:05:37.238" v="1050" actId="790"/>
          <ac:spMkLst>
            <pc:docMk/>
            <pc:sldMk cId="2497819412" sldId="751"/>
            <ac:spMk id="12" creationId="{FCCE45F7-3A89-B95A-3E0F-8521AFE07BB1}"/>
          </ac:spMkLst>
        </pc:spChg>
        <pc:spChg chg="mod">
          <ac:chgData name="Alicia Going" userId="baf770c6-084a-468b-90a0-8aa762bf885c" providerId="ADAL" clId="{AA363677-7A31-58C1-BD03-AFF18459E165}" dt="2026-09-16T20:05:37.238" v="1050" actId="790"/>
          <ac:spMkLst>
            <pc:docMk/>
            <pc:sldMk cId="2497819412" sldId="751"/>
            <ac:spMk id="14" creationId="{7F4DF664-AAFA-E07F-ECED-A30B48DBF760}"/>
          </ac:spMkLst>
        </pc:spChg>
        <pc:spChg chg="mod">
          <ac:chgData name="Alicia Going" userId="baf770c6-084a-468b-90a0-8aa762bf885c" providerId="ADAL" clId="{AA363677-7A31-58C1-BD03-AFF18459E165}" dt="2026-09-16T20:05:37.238" v="1050" actId="790"/>
          <ac:spMkLst>
            <pc:docMk/>
            <pc:sldMk cId="2497819412" sldId="751"/>
            <ac:spMk id="15" creationId="{CE1905F4-BCF0-D169-0592-BBDF6BC8D65D}"/>
          </ac:spMkLst>
        </pc:spChg>
      </pc:sldChg>
      <pc:sldChg chg="modSp mod">
        <pc:chgData name="Alicia Going" userId="baf770c6-084a-468b-90a0-8aa762bf885c" providerId="ADAL" clId="{AA363677-7A31-58C1-BD03-AFF18459E165}" dt="2026-09-16T20:05:37.238" v="1050" actId="790"/>
        <pc:sldMkLst>
          <pc:docMk/>
          <pc:sldMk cId="2392110320" sldId="752"/>
        </pc:sldMkLst>
        <pc:spChg chg="mod">
          <ac:chgData name="Alicia Going" userId="baf770c6-084a-468b-90a0-8aa762bf885c" providerId="ADAL" clId="{AA363677-7A31-58C1-BD03-AFF18459E165}" dt="2026-09-16T20:05:37.238" v="1050" actId="790"/>
          <ac:spMkLst>
            <pc:docMk/>
            <pc:sldMk cId="2392110320" sldId="752"/>
            <ac:spMk id="2" creationId="{F77C848E-F31C-9A07-D265-B9F113D2067C}"/>
          </ac:spMkLst>
        </pc:spChg>
        <pc:spChg chg="mod">
          <ac:chgData name="Alicia Going" userId="baf770c6-084a-468b-90a0-8aa762bf885c" providerId="ADAL" clId="{AA363677-7A31-58C1-BD03-AFF18459E165}" dt="2026-09-16T20:05:37.238" v="1050" actId="790"/>
          <ac:spMkLst>
            <pc:docMk/>
            <pc:sldMk cId="2392110320" sldId="752"/>
            <ac:spMk id="3" creationId="{D021759E-2EE1-F602-95DD-E64BED23C896}"/>
          </ac:spMkLst>
        </pc:spChg>
      </pc:sldChg>
      <pc:sldChg chg="modSp mod">
        <pc:chgData name="Alicia Going" userId="baf770c6-084a-468b-90a0-8aa762bf885c" providerId="ADAL" clId="{AA363677-7A31-58C1-BD03-AFF18459E165}" dt="2026-09-16T20:05:37.238" v="1050" actId="790"/>
        <pc:sldMkLst>
          <pc:docMk/>
          <pc:sldMk cId="4156674083" sldId="753"/>
        </pc:sldMkLst>
        <pc:spChg chg="mod">
          <ac:chgData name="Alicia Going" userId="baf770c6-084a-468b-90a0-8aa762bf885c" providerId="ADAL" clId="{AA363677-7A31-58C1-BD03-AFF18459E165}" dt="2026-09-16T20:05:37.238" v="1050" actId="790"/>
          <ac:spMkLst>
            <pc:docMk/>
            <pc:sldMk cId="4156674083" sldId="753"/>
            <ac:spMk id="2" creationId="{376039F7-8659-5B07-89E1-C9467910DD0F}"/>
          </ac:spMkLst>
        </pc:spChg>
        <pc:spChg chg="mod">
          <ac:chgData name="Alicia Going" userId="baf770c6-084a-468b-90a0-8aa762bf885c" providerId="ADAL" clId="{AA363677-7A31-58C1-BD03-AFF18459E165}" dt="2026-09-16T20:05:37.238" v="1050" actId="790"/>
          <ac:spMkLst>
            <pc:docMk/>
            <pc:sldMk cId="4156674083" sldId="753"/>
            <ac:spMk id="3" creationId="{631C42AC-9190-A273-8488-DC5E7F3884BA}"/>
          </ac:spMkLst>
        </pc:spChg>
      </pc:sldChg>
      <pc:sldChg chg="modSp mod">
        <pc:chgData name="Alicia Going" userId="baf770c6-084a-468b-90a0-8aa762bf885c" providerId="ADAL" clId="{AA363677-7A31-58C1-BD03-AFF18459E165}" dt="2026-09-16T20:05:37.238" v="1050" actId="790"/>
        <pc:sldMkLst>
          <pc:docMk/>
          <pc:sldMk cId="862437596" sldId="754"/>
        </pc:sldMkLst>
        <pc:spChg chg="mod">
          <ac:chgData name="Alicia Going" userId="baf770c6-084a-468b-90a0-8aa762bf885c" providerId="ADAL" clId="{AA363677-7A31-58C1-BD03-AFF18459E165}" dt="2026-09-16T20:05:37.238" v="1050" actId="790"/>
          <ac:spMkLst>
            <pc:docMk/>
            <pc:sldMk cId="862437596" sldId="754"/>
            <ac:spMk id="2" creationId="{2F4F8537-0848-A2C2-D29A-597C63F2FD4A}"/>
          </ac:spMkLst>
        </pc:spChg>
      </pc:sldChg>
    </pc:docChg>
  </pc:docChgLst>
  <pc:docChgLst>
    <pc:chgData name="Ali Soken" userId="S::alisoken@uoregon.edu::b6961728-ad8c-47a4-be27-c26bee2df3e6" providerId="AD" clId="Web-{35B29212-797C-C719-E148-8660EAFEE295}"/>
    <pc:docChg chg="modSld">
      <pc:chgData name="Ali Soken" userId="S::alisoken@uoregon.edu::b6961728-ad8c-47a4-be27-c26bee2df3e6" providerId="AD" clId="Web-{35B29212-797C-C719-E148-8660EAFEE295}" dt="2026-09-22T22:16:58.007" v="0" actId="20577"/>
      <pc:docMkLst>
        <pc:docMk/>
      </pc:docMkLst>
      <pc:sldChg chg="modSp">
        <pc:chgData name="Ali Soken" userId="S::alisoken@uoregon.edu::b6961728-ad8c-47a4-be27-c26bee2df3e6" providerId="AD" clId="Web-{35B29212-797C-C719-E148-8660EAFEE295}" dt="2026-09-22T22:16:58.007" v="0" actId="20577"/>
        <pc:sldMkLst>
          <pc:docMk/>
          <pc:sldMk cId="1621489454" sldId="318"/>
        </pc:sldMkLst>
        <pc:spChg chg="mod">
          <ac:chgData name="Ali Soken" userId="S::alisoken@uoregon.edu::b6961728-ad8c-47a4-be27-c26bee2df3e6" providerId="AD" clId="Web-{35B29212-797C-C719-E148-8660EAFEE295}" dt="2026-09-22T22:16:58.007" v="0" actId="20577"/>
          <ac:spMkLst>
            <pc:docMk/>
            <pc:sldMk cId="1621489454" sldId="318"/>
            <ac:spMk id="14" creationId="{7D2DB206-9146-0010-D900-8205E3825AA5}"/>
          </ac:spMkLst>
        </pc:spChg>
      </pc:sldChg>
    </pc:docChg>
  </pc:docChgLst>
  <pc:docChgLst>
    <pc:chgData name="Ali Soken" userId="S::alisoken@uoregon.edu::b6961728-ad8c-47a4-be27-c26bee2df3e6" providerId="AD" clId="Web-{764579D7-462B-D3A1-EA71-E2EC8375FDB9}"/>
    <pc:docChg chg="modSld">
      <pc:chgData name="Ali Soken" userId="S::alisoken@uoregon.edu::b6961728-ad8c-47a4-be27-c26bee2df3e6" providerId="AD" clId="Web-{764579D7-462B-D3A1-EA71-E2EC8375FDB9}" dt="2026-09-25T15:54:47.462" v="3"/>
      <pc:docMkLst>
        <pc:docMk/>
      </pc:docMkLst>
      <pc:sldChg chg="addSp delSp">
        <pc:chgData name="Ali Soken" userId="S::alisoken@uoregon.edu::b6961728-ad8c-47a4-be27-c26bee2df3e6" providerId="AD" clId="Web-{764579D7-462B-D3A1-EA71-E2EC8375FDB9}" dt="2026-09-25T15:54:47.462" v="3"/>
        <pc:sldMkLst>
          <pc:docMk/>
          <pc:sldMk cId="1587734303" sldId="291"/>
        </pc:sldMkLst>
        <pc:spChg chg="add del">
          <ac:chgData name="Ali Soken" userId="S::alisoken@uoregon.edu::b6961728-ad8c-47a4-be27-c26bee2df3e6" providerId="AD" clId="Web-{764579D7-462B-D3A1-EA71-E2EC8375FDB9}" dt="2026-09-25T15:54:46.212" v="2"/>
          <ac:spMkLst>
            <pc:docMk/>
            <pc:sldMk cId="1587734303" sldId="291"/>
            <ac:spMk id="6" creationId="{43344324-740B-8BC1-340D-F6F85C56F6EC}"/>
          </ac:spMkLst>
        </pc:spChg>
        <pc:picChg chg="add del">
          <ac:chgData name="Ali Soken" userId="S::alisoken@uoregon.edu::b6961728-ad8c-47a4-be27-c26bee2df3e6" providerId="AD" clId="Web-{764579D7-462B-D3A1-EA71-E2EC8375FDB9}" dt="2026-09-25T15:54:47.462" v="3"/>
          <ac:picMkLst>
            <pc:docMk/>
            <pc:sldMk cId="1587734303" sldId="291"/>
            <ac:picMk id="4" creationId="{E10A53E7-FC4F-63B9-9C73-23D182690483}"/>
          </ac:picMkLst>
        </pc:picChg>
      </pc:sldChg>
    </pc:docChg>
  </pc:docChgLst>
  <pc:docChgLst>
    <pc:chgData name="Alicia Going" userId="S::argoing@uoregon.edu::baf770c6-084a-468b-90a0-8aa762bf885c" providerId="AD" clId="Web-{A847AF58-F8FC-484C-11B9-9526177EF061}"/>
    <pc:docChg chg="modSld">
      <pc:chgData name="Alicia Going" userId="S::argoing@uoregon.edu::baf770c6-084a-468b-90a0-8aa762bf885c" providerId="AD" clId="Web-{A847AF58-F8FC-484C-11B9-9526177EF061}" dt="2026-09-22T18:47:43.122" v="581"/>
      <pc:docMkLst>
        <pc:docMk/>
      </pc:docMkLst>
      <pc:sldChg chg="modSp modNotes">
        <pc:chgData name="Alicia Going" userId="S::argoing@uoregon.edu::baf770c6-084a-468b-90a0-8aa762bf885c" providerId="AD" clId="Web-{A847AF58-F8FC-484C-11B9-9526177EF061}" dt="2026-09-22T18:47:43.122" v="581"/>
        <pc:sldMkLst>
          <pc:docMk/>
          <pc:sldMk cId="3720690698" sldId="474"/>
        </pc:sldMkLst>
        <pc:spChg chg="mod">
          <ac:chgData name="Alicia Going" userId="S::argoing@uoregon.edu::baf770c6-084a-468b-90a0-8aa762bf885c" providerId="AD" clId="Web-{A847AF58-F8FC-484C-11B9-9526177EF061}" dt="2026-09-22T18:32:42.976" v="353" actId="20577"/>
          <ac:spMkLst>
            <pc:docMk/>
            <pc:sldMk cId="3720690698" sldId="474"/>
            <ac:spMk id="5" creationId="{DAE9B4A3-0E44-8E28-FCD5-BDBE081A4E06}"/>
          </ac:spMkLst>
        </pc:spChg>
      </pc:sldChg>
    </pc:docChg>
  </pc:docChgLst>
  <pc:docChgLst>
    <pc:chgData name="Ali Soken" userId="S::alisoken@uoregon.edu::b6961728-ad8c-47a4-be27-c26bee2df3e6" providerId="AD" clId="Web-{00000000-0000-0000-0000-000000000000}"/>
    <pc:docChg chg="addSld delSld modSld sldOrd modSection">
      <pc:chgData name="Ali Soken" userId="S::alisoken@uoregon.edu::b6961728-ad8c-47a4-be27-c26bee2df3e6" providerId="AD" clId="Web-{00000000-0000-0000-0000-000000000000}" dt="2026-09-25T15:56:45.114" v="386"/>
      <pc:docMkLst>
        <pc:docMk/>
      </pc:docMkLst>
      <pc:sldChg chg="addSp delSp modSp">
        <pc:chgData name="Ali Soken" userId="S::alisoken@uoregon.edu::b6961728-ad8c-47a4-be27-c26bee2df3e6" providerId="AD" clId="Web-{00000000-0000-0000-0000-000000000000}" dt="2026-09-25T15:55:38.894" v="371"/>
        <pc:sldMkLst>
          <pc:docMk/>
          <pc:sldMk cId="1587734303" sldId="291"/>
        </pc:sldMkLst>
        <pc:spChg chg="add del mod">
          <ac:chgData name="Ali Soken" userId="S::alisoken@uoregon.edu::b6961728-ad8c-47a4-be27-c26bee2df3e6" providerId="AD" clId="Web-{00000000-0000-0000-0000-000000000000}" dt="2026-09-25T15:55:38.894" v="371"/>
          <ac:spMkLst>
            <pc:docMk/>
            <pc:sldMk cId="1587734303" sldId="291"/>
            <ac:spMk id="6" creationId="{43344324-740B-8BC1-340D-F6F85C56F6EC}"/>
          </ac:spMkLst>
        </pc:spChg>
        <pc:picChg chg="del">
          <ac:chgData name="Ali Soken" userId="S::alisoken@uoregon.edu::b6961728-ad8c-47a4-be27-c26bee2df3e6" providerId="AD" clId="Web-{00000000-0000-0000-0000-000000000000}" dt="2026-09-25T15:55:35.175" v="370"/>
          <ac:picMkLst>
            <pc:docMk/>
            <pc:sldMk cId="1587734303" sldId="291"/>
            <ac:picMk id="4" creationId="{E10A53E7-FC4F-63B9-9C73-23D182690483}"/>
          </ac:picMkLst>
        </pc:picChg>
      </pc:sldChg>
      <pc:sldChg chg="delSp">
        <pc:chgData name="Ali Soken" userId="S::alisoken@uoregon.edu::b6961728-ad8c-47a4-be27-c26bee2df3e6" providerId="AD" clId="Web-{00000000-0000-0000-0000-000000000000}" dt="2026-09-25T15:55:49.159" v="380"/>
        <pc:sldMkLst>
          <pc:docMk/>
          <pc:sldMk cId="2180055711" sldId="310"/>
        </pc:sldMkLst>
        <pc:grpChg chg="del">
          <ac:chgData name="Ali Soken" userId="S::alisoken@uoregon.edu::b6961728-ad8c-47a4-be27-c26bee2df3e6" providerId="AD" clId="Web-{00000000-0000-0000-0000-000000000000}" dt="2026-09-25T15:55:49.159" v="380"/>
          <ac:grpSpMkLst>
            <pc:docMk/>
            <pc:sldMk cId="2180055711" sldId="310"/>
            <ac:grpSpMk id="12" creationId="{B8EF9FC9-45A6-2C69-7458-2CD9336BC36D}"/>
          </ac:grpSpMkLst>
        </pc:grpChg>
        <pc:grpChg chg="del">
          <ac:chgData name="Ali Soken" userId="S::alisoken@uoregon.edu::b6961728-ad8c-47a4-be27-c26bee2df3e6" providerId="AD" clId="Web-{00000000-0000-0000-0000-000000000000}" dt="2026-09-25T15:55:49.159" v="379"/>
          <ac:grpSpMkLst>
            <pc:docMk/>
            <pc:sldMk cId="2180055711" sldId="310"/>
            <ac:grpSpMk id="19" creationId="{2725D230-3349-9960-021B-C209D6D079FE}"/>
          </ac:grpSpMkLst>
        </pc:grpChg>
      </pc:sldChg>
      <pc:sldChg chg="modSp ord">
        <pc:chgData name="Ali Soken" userId="S::alisoken@uoregon.edu::b6961728-ad8c-47a4-be27-c26bee2df3e6" providerId="AD" clId="Web-{00000000-0000-0000-0000-000000000000}" dt="2026-09-19T05:04:53.559" v="310"/>
        <pc:sldMkLst>
          <pc:docMk/>
          <pc:sldMk cId="1621489454" sldId="318"/>
        </pc:sldMkLst>
        <pc:spChg chg="mod">
          <ac:chgData name="Ali Soken" userId="S::alisoken@uoregon.edu::b6961728-ad8c-47a4-be27-c26bee2df3e6" providerId="AD" clId="Web-{00000000-0000-0000-0000-000000000000}" dt="2026-09-19T05:04:27.541" v="307" actId="20577"/>
          <ac:spMkLst>
            <pc:docMk/>
            <pc:sldMk cId="1621489454" sldId="318"/>
            <ac:spMk id="13" creationId="{964C8B29-391E-A1B1-5792-A707C04D11E5}"/>
          </ac:spMkLst>
        </pc:spChg>
      </pc:sldChg>
      <pc:sldChg chg="modSp add del ord">
        <pc:chgData name="Ali Soken" userId="S::alisoken@uoregon.edu::b6961728-ad8c-47a4-be27-c26bee2df3e6" providerId="AD" clId="Web-{00000000-0000-0000-0000-000000000000}" dt="2026-09-19T05:05:09.747" v="317" actId="20577"/>
        <pc:sldMkLst>
          <pc:docMk/>
          <pc:sldMk cId="832002584" sldId="321"/>
        </pc:sldMkLst>
        <pc:spChg chg="mod">
          <ac:chgData name="Ali Soken" userId="S::alisoken@uoregon.edu::b6961728-ad8c-47a4-be27-c26bee2df3e6" providerId="AD" clId="Web-{00000000-0000-0000-0000-000000000000}" dt="2026-09-19T05:05:09.747" v="317" actId="20577"/>
          <ac:spMkLst>
            <pc:docMk/>
            <pc:sldMk cId="832002584" sldId="321"/>
            <ac:spMk id="2" creationId="{FF5D4FEB-1849-EE72-C50F-021A3691D8FB}"/>
          </ac:spMkLst>
        </pc:spChg>
      </pc:sldChg>
      <pc:sldChg chg="modSp">
        <pc:chgData name="Ali Soken" userId="S::alisoken@uoregon.edu::b6961728-ad8c-47a4-be27-c26bee2df3e6" providerId="AD" clId="Web-{00000000-0000-0000-0000-000000000000}" dt="2026-09-19T05:05:21.889" v="323" actId="20577"/>
        <pc:sldMkLst>
          <pc:docMk/>
          <pc:sldMk cId="2928146752" sldId="322"/>
        </pc:sldMkLst>
        <pc:spChg chg="mod">
          <ac:chgData name="Ali Soken" userId="S::alisoken@uoregon.edu::b6961728-ad8c-47a4-be27-c26bee2df3e6" providerId="AD" clId="Web-{00000000-0000-0000-0000-000000000000}" dt="2026-09-19T05:05:21.889" v="323" actId="20577"/>
          <ac:spMkLst>
            <pc:docMk/>
            <pc:sldMk cId="2928146752" sldId="322"/>
            <ac:spMk id="2" creationId="{0C125BCB-DF93-12A4-CDA3-AD881D554659}"/>
          </ac:spMkLst>
        </pc:spChg>
      </pc:sldChg>
      <pc:sldChg chg="delSp ord">
        <pc:chgData name="Ali Soken" userId="S::alisoken@uoregon.edu::b6961728-ad8c-47a4-be27-c26bee2df3e6" providerId="AD" clId="Web-{00000000-0000-0000-0000-000000000000}" dt="2026-09-25T15:55:42.456" v="374"/>
        <pc:sldMkLst>
          <pc:docMk/>
          <pc:sldMk cId="154251031" sldId="323"/>
        </pc:sldMkLst>
        <pc:picChg chg="del">
          <ac:chgData name="Ali Soken" userId="S::alisoken@uoregon.edu::b6961728-ad8c-47a4-be27-c26bee2df3e6" providerId="AD" clId="Web-{00000000-0000-0000-0000-000000000000}" dt="2026-09-25T15:55:42.456" v="374"/>
          <ac:picMkLst>
            <pc:docMk/>
            <pc:sldMk cId="154251031" sldId="323"/>
            <ac:picMk id="4" creationId="{1A26D32E-9E5B-000B-49EE-9DBC0CB4B445}"/>
          </ac:picMkLst>
        </pc:picChg>
        <pc:picChg chg="del">
          <ac:chgData name="Ali Soken" userId="S::alisoken@uoregon.edu::b6961728-ad8c-47a4-be27-c26bee2df3e6" providerId="AD" clId="Web-{00000000-0000-0000-0000-000000000000}" dt="2026-09-25T15:55:42.456" v="373"/>
          <ac:picMkLst>
            <pc:docMk/>
            <pc:sldMk cId="154251031" sldId="323"/>
            <ac:picMk id="7" creationId="{20C21BC3-1448-1FE4-4006-C5F5FB400B11}"/>
          </ac:picMkLst>
        </pc:picChg>
        <pc:picChg chg="del">
          <ac:chgData name="Ali Soken" userId="S::alisoken@uoregon.edu::b6961728-ad8c-47a4-be27-c26bee2df3e6" providerId="AD" clId="Web-{00000000-0000-0000-0000-000000000000}" dt="2026-09-25T15:55:42.456" v="372"/>
          <ac:picMkLst>
            <pc:docMk/>
            <pc:sldMk cId="154251031" sldId="323"/>
            <ac:picMk id="11" creationId="{6F9770E8-DB21-6389-EEEC-5401410B87CC}"/>
          </ac:picMkLst>
        </pc:picChg>
      </pc:sldChg>
      <pc:sldChg chg="delSp">
        <pc:chgData name="Ali Soken" userId="S::alisoken@uoregon.edu::b6961728-ad8c-47a4-be27-c26bee2df3e6" providerId="AD" clId="Web-{00000000-0000-0000-0000-000000000000}" dt="2026-09-25T15:55:46.519" v="378"/>
        <pc:sldMkLst>
          <pc:docMk/>
          <pc:sldMk cId="506787022" sldId="324"/>
        </pc:sldMkLst>
        <pc:picChg chg="del">
          <ac:chgData name="Ali Soken" userId="S::alisoken@uoregon.edu::b6961728-ad8c-47a4-be27-c26bee2df3e6" providerId="AD" clId="Web-{00000000-0000-0000-0000-000000000000}" dt="2026-09-25T15:55:44.831" v="375"/>
          <ac:picMkLst>
            <pc:docMk/>
            <pc:sldMk cId="506787022" sldId="324"/>
            <ac:picMk id="2" creationId="{AA442043-7644-24A2-2B67-F32E266AB828}"/>
          </ac:picMkLst>
        </pc:picChg>
        <pc:picChg chg="del">
          <ac:chgData name="Ali Soken" userId="S::alisoken@uoregon.edu::b6961728-ad8c-47a4-be27-c26bee2df3e6" providerId="AD" clId="Web-{00000000-0000-0000-0000-000000000000}" dt="2026-09-25T15:55:45.706" v="376"/>
          <ac:picMkLst>
            <pc:docMk/>
            <pc:sldMk cId="506787022" sldId="324"/>
            <ac:picMk id="4" creationId="{351C0CDF-1CE9-CBAF-8448-4557FCF20F4E}"/>
          </ac:picMkLst>
        </pc:picChg>
        <pc:picChg chg="del">
          <ac:chgData name="Ali Soken" userId="S::alisoken@uoregon.edu::b6961728-ad8c-47a4-be27-c26bee2df3e6" providerId="AD" clId="Web-{00000000-0000-0000-0000-000000000000}" dt="2026-09-25T15:55:45.956" v="377"/>
          <ac:picMkLst>
            <pc:docMk/>
            <pc:sldMk cId="506787022" sldId="324"/>
            <ac:picMk id="6" creationId="{B6E2714D-4EAE-2B60-9A70-EAF9FA627977}"/>
          </ac:picMkLst>
        </pc:picChg>
        <pc:picChg chg="del">
          <ac:chgData name="Ali Soken" userId="S::alisoken@uoregon.edu::b6961728-ad8c-47a4-be27-c26bee2df3e6" providerId="AD" clId="Web-{00000000-0000-0000-0000-000000000000}" dt="2026-09-25T15:55:46.519" v="378"/>
          <ac:picMkLst>
            <pc:docMk/>
            <pc:sldMk cId="506787022" sldId="324"/>
            <ac:picMk id="7" creationId="{F09D8A81-2010-EECF-7E77-D38287562229}"/>
          </ac:picMkLst>
        </pc:picChg>
      </pc:sldChg>
      <pc:sldChg chg="delSp">
        <pc:chgData name="Ali Soken" userId="S::alisoken@uoregon.edu::b6961728-ad8c-47a4-be27-c26bee2df3e6" providerId="AD" clId="Web-{00000000-0000-0000-0000-000000000000}" dt="2026-09-19T05:06:32.065" v="325"/>
        <pc:sldMkLst>
          <pc:docMk/>
          <pc:sldMk cId="2446428759" sldId="660"/>
        </pc:sldMkLst>
      </pc:sldChg>
      <pc:sldChg chg="addSp modSp">
        <pc:chgData name="Ali Soken" userId="S::alisoken@uoregon.edu::b6961728-ad8c-47a4-be27-c26bee2df3e6" providerId="AD" clId="Web-{00000000-0000-0000-0000-000000000000}" dt="2026-09-19T05:11:17.679" v="343" actId="1076"/>
        <pc:sldMkLst>
          <pc:docMk/>
          <pc:sldMk cId="1695760928" sldId="685"/>
        </pc:sldMkLst>
        <pc:spChg chg="add">
          <ac:chgData name="Ali Soken" userId="S::alisoken@uoregon.edu::b6961728-ad8c-47a4-be27-c26bee2df3e6" providerId="AD" clId="Web-{00000000-0000-0000-0000-000000000000}" dt="2026-09-19T05:11:13.319" v="342"/>
          <ac:spMkLst>
            <pc:docMk/>
            <pc:sldMk cId="1695760928" sldId="685"/>
            <ac:spMk id="5" creationId="{B8DEE08F-3FEB-73BC-8919-42C475F417D9}"/>
          </ac:spMkLst>
        </pc:spChg>
        <pc:picChg chg="add mod">
          <ac:chgData name="Ali Soken" userId="S::alisoken@uoregon.edu::b6961728-ad8c-47a4-be27-c26bee2df3e6" providerId="AD" clId="Web-{00000000-0000-0000-0000-000000000000}" dt="2026-09-19T05:11:17.679" v="343" actId="1076"/>
          <ac:picMkLst>
            <pc:docMk/>
            <pc:sldMk cId="1695760928" sldId="685"/>
            <ac:picMk id="2" creationId="{8830A21F-CD94-9DEF-024C-4A68FB0AE8A7}"/>
          </ac:picMkLst>
        </pc:picChg>
      </pc:sldChg>
      <pc:sldChg chg="delSp">
        <pc:chgData name="Ali Soken" userId="S::alisoken@uoregon.edu::b6961728-ad8c-47a4-be27-c26bee2df3e6" providerId="AD" clId="Web-{00000000-0000-0000-0000-000000000000}" dt="2026-09-25T15:56:38.802" v="385"/>
        <pc:sldMkLst>
          <pc:docMk/>
          <pc:sldMk cId="3767678536" sldId="687"/>
        </pc:sldMkLst>
        <pc:picChg chg="del">
          <ac:chgData name="Ali Soken" userId="S::alisoken@uoregon.edu::b6961728-ad8c-47a4-be27-c26bee2df3e6" providerId="AD" clId="Web-{00000000-0000-0000-0000-000000000000}" dt="2026-09-25T15:56:34.489" v="383"/>
          <ac:picMkLst>
            <pc:docMk/>
            <pc:sldMk cId="3767678536" sldId="687"/>
            <ac:picMk id="9" creationId="{0D169339-69DC-4139-D1FA-1C26BFFFA7D9}"/>
          </ac:picMkLst>
        </pc:picChg>
        <pc:picChg chg="del">
          <ac:chgData name="Ali Soken" userId="S::alisoken@uoregon.edu::b6961728-ad8c-47a4-be27-c26bee2df3e6" providerId="AD" clId="Web-{00000000-0000-0000-0000-000000000000}" dt="2026-09-25T15:56:35.536" v="384"/>
          <ac:picMkLst>
            <pc:docMk/>
            <pc:sldMk cId="3767678536" sldId="687"/>
            <ac:picMk id="10" creationId="{1121382C-17D3-95DA-8BA6-D0F07150DDE0}"/>
          </ac:picMkLst>
        </pc:picChg>
        <pc:picChg chg="del">
          <ac:chgData name="Ali Soken" userId="S::alisoken@uoregon.edu::b6961728-ad8c-47a4-be27-c26bee2df3e6" providerId="AD" clId="Web-{00000000-0000-0000-0000-000000000000}" dt="2026-09-25T15:56:38.802" v="385"/>
          <ac:picMkLst>
            <pc:docMk/>
            <pc:sldMk cId="3767678536" sldId="687"/>
            <ac:picMk id="11" creationId="{61DE02E2-DDD1-E8F5-61D5-B83C30664471}"/>
          </ac:picMkLst>
        </pc:picChg>
      </pc:sldChg>
      <pc:sldChg chg="modSp">
        <pc:chgData name="Ali Soken" userId="S::alisoken@uoregon.edu::b6961728-ad8c-47a4-be27-c26bee2df3e6" providerId="AD" clId="Web-{00000000-0000-0000-0000-000000000000}" dt="2026-09-19T05:11:49.212" v="345" actId="20577"/>
        <pc:sldMkLst>
          <pc:docMk/>
          <pc:sldMk cId="3444525109" sldId="697"/>
        </pc:sldMkLst>
        <pc:spChg chg="mod">
          <ac:chgData name="Ali Soken" userId="S::alisoken@uoregon.edu::b6961728-ad8c-47a4-be27-c26bee2df3e6" providerId="AD" clId="Web-{00000000-0000-0000-0000-000000000000}" dt="2026-09-19T05:11:49.212" v="345" actId="20577"/>
          <ac:spMkLst>
            <pc:docMk/>
            <pc:sldMk cId="3444525109" sldId="697"/>
            <ac:spMk id="5" creationId="{7F0B3132-1C09-6963-F919-B1760856BF25}"/>
          </ac:spMkLst>
        </pc:spChg>
      </pc:sldChg>
      <pc:sldChg chg="modSp">
        <pc:chgData name="Ali Soken" userId="S::alisoken@uoregon.edu::b6961728-ad8c-47a4-be27-c26bee2df3e6" providerId="AD" clId="Web-{00000000-0000-0000-0000-000000000000}" dt="2026-09-19T05:11:42.399" v="344" actId="20577"/>
        <pc:sldMkLst>
          <pc:docMk/>
          <pc:sldMk cId="3540008246" sldId="699"/>
        </pc:sldMkLst>
        <pc:spChg chg="mod">
          <ac:chgData name="Ali Soken" userId="S::alisoken@uoregon.edu::b6961728-ad8c-47a4-be27-c26bee2df3e6" providerId="AD" clId="Web-{00000000-0000-0000-0000-000000000000}" dt="2026-09-19T05:11:42.399" v="344" actId="20577"/>
          <ac:spMkLst>
            <pc:docMk/>
            <pc:sldMk cId="3540008246" sldId="699"/>
            <ac:spMk id="5" creationId="{64AF4E23-B36B-CD64-6600-C8784EC1568D}"/>
          </ac:spMkLst>
        </pc:spChg>
      </pc:sldChg>
      <pc:sldChg chg="ord">
        <pc:chgData name="Ali Soken" userId="S::alisoken@uoregon.edu::b6961728-ad8c-47a4-be27-c26bee2df3e6" providerId="AD" clId="Web-{00000000-0000-0000-0000-000000000000}" dt="2026-09-19T05:06:26.956" v="324"/>
        <pc:sldMkLst>
          <pc:docMk/>
          <pc:sldMk cId="1461938170" sldId="706"/>
        </pc:sldMkLst>
      </pc:sldChg>
      <pc:sldChg chg="addSp modSp">
        <pc:chgData name="Ali Soken" userId="S::alisoken@uoregon.edu::b6961728-ad8c-47a4-be27-c26bee2df3e6" providerId="AD" clId="Web-{00000000-0000-0000-0000-000000000000}" dt="2026-09-16T20:32:27.133" v="148" actId="20577"/>
        <pc:sldMkLst>
          <pc:docMk/>
          <pc:sldMk cId="34128298" sldId="749"/>
        </pc:sldMkLst>
        <pc:spChg chg="mod">
          <ac:chgData name="Ali Soken" userId="S::alisoken@uoregon.edu::b6961728-ad8c-47a4-be27-c26bee2df3e6" providerId="AD" clId="Web-{00000000-0000-0000-0000-000000000000}" dt="2026-09-16T20:30:57.771" v="97" actId="1076"/>
          <ac:spMkLst>
            <pc:docMk/>
            <pc:sldMk cId="34128298" sldId="749"/>
            <ac:spMk id="2" creationId="{4FD132B5-0EF5-EF14-CA43-287588FA4088}"/>
          </ac:spMkLst>
        </pc:spChg>
        <pc:spChg chg="mod">
          <ac:chgData name="Ali Soken" userId="S::alisoken@uoregon.edu::b6961728-ad8c-47a4-be27-c26bee2df3e6" providerId="AD" clId="Web-{00000000-0000-0000-0000-000000000000}" dt="2026-09-16T20:32:11.367" v="138" actId="14100"/>
          <ac:spMkLst>
            <pc:docMk/>
            <pc:sldMk cId="34128298" sldId="749"/>
            <ac:spMk id="3" creationId="{36D21465-1E2A-0649-EDDB-4D861508441F}"/>
          </ac:spMkLst>
        </pc:spChg>
        <pc:spChg chg="add mod">
          <ac:chgData name="Ali Soken" userId="S::alisoken@uoregon.edu::b6961728-ad8c-47a4-be27-c26bee2df3e6" providerId="AD" clId="Web-{00000000-0000-0000-0000-000000000000}" dt="2026-09-16T20:32:27.133" v="148" actId="20577"/>
          <ac:spMkLst>
            <pc:docMk/>
            <pc:sldMk cId="34128298" sldId="749"/>
            <ac:spMk id="4" creationId="{CD66B7CB-4F33-DB5B-24D4-F14FE0E385EF}"/>
          </ac:spMkLst>
        </pc:spChg>
      </pc:sldChg>
      <pc:sldChg chg="addSp delSp modSp">
        <pc:chgData name="Ali Soken" userId="S::alisoken@uoregon.edu::b6961728-ad8c-47a4-be27-c26bee2df3e6" providerId="AD" clId="Web-{00000000-0000-0000-0000-000000000000}" dt="2026-09-25T15:56:27.317" v="382" actId="1076"/>
        <pc:sldMkLst>
          <pc:docMk/>
          <pc:sldMk cId="2497819412" sldId="751"/>
        </pc:sldMkLst>
        <pc:spChg chg="mod">
          <ac:chgData name="Ali Soken" userId="S::alisoken@uoregon.edu::b6961728-ad8c-47a4-be27-c26bee2df3e6" providerId="AD" clId="Web-{00000000-0000-0000-0000-000000000000}" dt="2026-09-16T20:33:25.853" v="155" actId="20577"/>
          <ac:spMkLst>
            <pc:docMk/>
            <pc:sldMk cId="2497819412" sldId="751"/>
            <ac:spMk id="2" creationId="{116E3F53-95E0-19B4-FB0C-0E25558FEFEB}"/>
          </ac:spMkLst>
        </pc:spChg>
        <pc:spChg chg="mod">
          <ac:chgData name="Ali Soken" userId="S::alisoken@uoregon.edu::b6961728-ad8c-47a4-be27-c26bee2df3e6" providerId="AD" clId="Web-{00000000-0000-0000-0000-000000000000}" dt="2026-09-16T20:33:39.010" v="158" actId="1076"/>
          <ac:spMkLst>
            <pc:docMk/>
            <pc:sldMk cId="2497819412" sldId="751"/>
            <ac:spMk id="5" creationId="{E465A33F-F61A-23DB-6D03-E818DB919CF6}"/>
          </ac:spMkLst>
        </pc:spChg>
        <pc:spChg chg="mod">
          <ac:chgData name="Ali Soken" userId="S::alisoken@uoregon.edu::b6961728-ad8c-47a4-be27-c26bee2df3e6" providerId="AD" clId="Web-{00000000-0000-0000-0000-000000000000}" dt="2026-09-16T20:33:39.025" v="159" actId="1076"/>
          <ac:spMkLst>
            <pc:docMk/>
            <pc:sldMk cId="2497819412" sldId="751"/>
            <ac:spMk id="6" creationId="{DA48675B-8C09-B7E3-1A35-32403612E814}"/>
          </ac:spMkLst>
        </pc:spChg>
        <pc:spChg chg="mod">
          <ac:chgData name="Ali Soken" userId="S::alisoken@uoregon.edu::b6961728-ad8c-47a4-be27-c26bee2df3e6" providerId="AD" clId="Web-{00000000-0000-0000-0000-000000000000}" dt="2026-09-16T20:33:39.025" v="160" actId="1076"/>
          <ac:spMkLst>
            <pc:docMk/>
            <pc:sldMk cId="2497819412" sldId="751"/>
            <ac:spMk id="7" creationId="{1EAF4D00-AD87-6BAD-EB66-6CCA37A94A1A}"/>
          </ac:spMkLst>
        </pc:spChg>
        <pc:spChg chg="mod">
          <ac:chgData name="Ali Soken" userId="S::alisoken@uoregon.edu::b6961728-ad8c-47a4-be27-c26bee2df3e6" providerId="AD" clId="Web-{00000000-0000-0000-0000-000000000000}" dt="2026-09-16T20:33:39.041" v="161" actId="1076"/>
          <ac:spMkLst>
            <pc:docMk/>
            <pc:sldMk cId="2497819412" sldId="751"/>
            <ac:spMk id="8" creationId="{56A1089B-42EF-4939-24D8-0FBC6EEFBE7D}"/>
          </ac:spMkLst>
        </pc:spChg>
        <pc:spChg chg="mod">
          <ac:chgData name="Ali Soken" userId="S::alisoken@uoregon.edu::b6961728-ad8c-47a4-be27-c26bee2df3e6" providerId="AD" clId="Web-{00000000-0000-0000-0000-000000000000}" dt="2026-09-16T20:33:39.057" v="162" actId="1076"/>
          <ac:spMkLst>
            <pc:docMk/>
            <pc:sldMk cId="2497819412" sldId="751"/>
            <ac:spMk id="9" creationId="{3A234C52-E673-69DD-32E1-7140B43D6837}"/>
          </ac:spMkLst>
        </pc:spChg>
        <pc:spChg chg="mod">
          <ac:chgData name="Ali Soken" userId="S::alisoken@uoregon.edu::b6961728-ad8c-47a4-be27-c26bee2df3e6" providerId="AD" clId="Web-{00000000-0000-0000-0000-000000000000}" dt="2026-09-16T20:33:39.072" v="163" actId="1076"/>
          <ac:spMkLst>
            <pc:docMk/>
            <pc:sldMk cId="2497819412" sldId="751"/>
            <ac:spMk id="10" creationId="{EF2DC279-EC64-F17E-6653-D3DEBCAEDE17}"/>
          </ac:spMkLst>
        </pc:spChg>
        <pc:spChg chg="mod">
          <ac:chgData name="Ali Soken" userId="S::alisoken@uoregon.edu::b6961728-ad8c-47a4-be27-c26bee2df3e6" providerId="AD" clId="Web-{00000000-0000-0000-0000-000000000000}" dt="2026-09-16T20:33:39.072" v="164" actId="1076"/>
          <ac:spMkLst>
            <pc:docMk/>
            <pc:sldMk cId="2497819412" sldId="751"/>
            <ac:spMk id="11" creationId="{A8813AC7-2521-F100-2A2C-4F7D1FDCA257}"/>
          </ac:spMkLst>
        </pc:spChg>
        <pc:spChg chg="mod">
          <ac:chgData name="Ali Soken" userId="S::alisoken@uoregon.edu::b6961728-ad8c-47a4-be27-c26bee2df3e6" providerId="AD" clId="Web-{00000000-0000-0000-0000-000000000000}" dt="2026-09-16T20:33:39.088" v="165" actId="1076"/>
          <ac:spMkLst>
            <pc:docMk/>
            <pc:sldMk cId="2497819412" sldId="751"/>
            <ac:spMk id="12" creationId="{FCCE45F7-3A89-B95A-3E0F-8521AFE07BB1}"/>
          </ac:spMkLst>
        </pc:spChg>
        <pc:spChg chg="mod">
          <ac:chgData name="Ali Soken" userId="S::alisoken@uoregon.edu::b6961728-ad8c-47a4-be27-c26bee2df3e6" providerId="AD" clId="Web-{00000000-0000-0000-0000-000000000000}" dt="2026-09-25T15:56:27.317" v="382" actId="1076"/>
          <ac:spMkLst>
            <pc:docMk/>
            <pc:sldMk cId="2497819412" sldId="751"/>
            <ac:spMk id="14" creationId="{7F4DF664-AAFA-E07F-ECED-A30B48DBF760}"/>
          </ac:spMkLst>
        </pc:spChg>
        <pc:spChg chg="mod">
          <ac:chgData name="Ali Soken" userId="S::alisoken@uoregon.edu::b6961728-ad8c-47a4-be27-c26bee2df3e6" providerId="AD" clId="Web-{00000000-0000-0000-0000-000000000000}" dt="2026-09-16T20:33:39.135" v="168" actId="1076"/>
          <ac:spMkLst>
            <pc:docMk/>
            <pc:sldMk cId="2497819412" sldId="751"/>
            <ac:spMk id="15" creationId="{CE1905F4-BCF0-D169-0592-BBDF6BC8D65D}"/>
          </ac:spMkLst>
        </pc:spChg>
        <pc:picChg chg="del mod">
          <ac:chgData name="Ali Soken" userId="S::alisoken@uoregon.edu::b6961728-ad8c-47a4-be27-c26bee2df3e6" providerId="AD" clId="Web-{00000000-0000-0000-0000-000000000000}" dt="2026-09-25T15:56:23.989" v="381"/>
          <ac:picMkLst>
            <pc:docMk/>
            <pc:sldMk cId="2497819412" sldId="751"/>
            <ac:picMk id="13" creationId="{57E1D654-98F8-BDCE-FA6E-5E70430BD4CF}"/>
          </ac:picMkLst>
        </pc:picChg>
      </pc:sldChg>
      <pc:sldChg chg="modSp">
        <pc:chgData name="Ali Soken" userId="S::alisoken@uoregon.edu::b6961728-ad8c-47a4-be27-c26bee2df3e6" providerId="AD" clId="Web-{00000000-0000-0000-0000-000000000000}" dt="2026-09-16T20:39:45.957" v="253" actId="20577"/>
        <pc:sldMkLst>
          <pc:docMk/>
          <pc:sldMk cId="2392110320" sldId="752"/>
        </pc:sldMkLst>
        <pc:spChg chg="mod">
          <ac:chgData name="Ali Soken" userId="S::alisoken@uoregon.edu::b6961728-ad8c-47a4-be27-c26bee2df3e6" providerId="AD" clId="Web-{00000000-0000-0000-0000-000000000000}" dt="2026-09-16T20:33:44.979" v="169" actId="1076"/>
          <ac:spMkLst>
            <pc:docMk/>
            <pc:sldMk cId="2392110320" sldId="752"/>
            <ac:spMk id="2" creationId="{F77C848E-F31C-9A07-D265-B9F113D2067C}"/>
          </ac:spMkLst>
        </pc:spChg>
        <pc:spChg chg="mod">
          <ac:chgData name="Ali Soken" userId="S::alisoken@uoregon.edu::b6961728-ad8c-47a4-be27-c26bee2df3e6" providerId="AD" clId="Web-{00000000-0000-0000-0000-000000000000}" dt="2026-09-16T20:39:45.957" v="253" actId="20577"/>
          <ac:spMkLst>
            <pc:docMk/>
            <pc:sldMk cId="2392110320" sldId="752"/>
            <ac:spMk id="3" creationId="{D021759E-2EE1-F602-95DD-E64BED23C896}"/>
          </ac:spMkLst>
        </pc:spChg>
      </pc:sldChg>
      <pc:sldChg chg="modSp">
        <pc:chgData name="Ali Soken" userId="S::alisoken@uoregon.edu::b6961728-ad8c-47a4-be27-c26bee2df3e6" providerId="AD" clId="Web-{00000000-0000-0000-0000-000000000000}" dt="2026-09-19T05:07:35.523" v="329" actId="20577"/>
        <pc:sldMkLst>
          <pc:docMk/>
          <pc:sldMk cId="4156674083" sldId="753"/>
        </pc:sldMkLst>
        <pc:spChg chg="mod">
          <ac:chgData name="Ali Soken" userId="S::alisoken@uoregon.edu::b6961728-ad8c-47a4-be27-c26bee2df3e6" providerId="AD" clId="Web-{00000000-0000-0000-0000-000000000000}" dt="2026-09-19T05:07:35.523" v="329" actId="20577"/>
          <ac:spMkLst>
            <pc:docMk/>
            <pc:sldMk cId="4156674083" sldId="753"/>
            <ac:spMk id="3" creationId="{631C42AC-9190-A273-8488-DC5E7F3884BA}"/>
          </ac:spMkLst>
        </pc:spChg>
      </pc:sldChg>
      <pc:sldChg chg="addSp delSp modSp add replId">
        <pc:chgData name="Ali Soken" userId="S::alisoken@uoregon.edu::b6961728-ad8c-47a4-be27-c26bee2df3e6" providerId="AD" clId="Web-{00000000-0000-0000-0000-000000000000}" dt="2026-09-16T20:32:37.305" v="150" actId="1076"/>
        <pc:sldMkLst>
          <pc:docMk/>
          <pc:sldMk cId="535528063" sldId="755"/>
        </pc:sldMkLst>
        <pc:spChg chg="mod">
          <ac:chgData name="Ali Soken" userId="S::alisoken@uoregon.edu::b6961728-ad8c-47a4-be27-c26bee2df3e6" providerId="AD" clId="Web-{00000000-0000-0000-0000-000000000000}" dt="2026-09-16T20:31:18.147" v="102" actId="14100"/>
          <ac:spMkLst>
            <pc:docMk/>
            <pc:sldMk cId="535528063" sldId="755"/>
            <ac:spMk id="3" creationId="{1B3E15A0-385D-B769-BED3-8190B8A61868}"/>
          </ac:spMkLst>
        </pc:spChg>
        <pc:spChg chg="add">
          <ac:chgData name="Ali Soken" userId="S::alisoken@uoregon.edu::b6961728-ad8c-47a4-be27-c26bee2df3e6" providerId="AD" clId="Web-{00000000-0000-0000-0000-000000000000}" dt="2026-09-16T20:31:10.990" v="100"/>
          <ac:spMkLst>
            <pc:docMk/>
            <pc:sldMk cId="535528063" sldId="755"/>
            <ac:spMk id="7" creationId="{1CA77341-9857-ACE1-E094-9777BBF794F7}"/>
          </ac:spMkLst>
        </pc:spChg>
        <pc:spChg chg="add mod">
          <ac:chgData name="Ali Soken" userId="S::alisoken@uoregon.edu::b6961728-ad8c-47a4-be27-c26bee2df3e6" providerId="AD" clId="Web-{00000000-0000-0000-0000-000000000000}" dt="2026-09-16T20:32:37.305" v="150" actId="1076"/>
          <ac:spMkLst>
            <pc:docMk/>
            <pc:sldMk cId="535528063" sldId="755"/>
            <ac:spMk id="9" creationId="{D1B025F4-8DF8-C14B-66BC-685D092FDC3E}"/>
          </ac:spMkLst>
        </pc:spChg>
      </pc:sldChg>
      <pc:sldChg chg="modSp add replId">
        <pc:chgData name="Ali Soken" userId="S::alisoken@uoregon.edu::b6961728-ad8c-47a4-be27-c26bee2df3e6" providerId="AD" clId="Web-{00000000-0000-0000-0000-000000000000}" dt="2026-09-16T20:40:22.536" v="262" actId="20577"/>
        <pc:sldMkLst>
          <pc:docMk/>
          <pc:sldMk cId="3584153498" sldId="756"/>
        </pc:sldMkLst>
        <pc:spChg chg="mod">
          <ac:chgData name="Ali Soken" userId="S::alisoken@uoregon.edu::b6961728-ad8c-47a4-be27-c26bee2df3e6" providerId="AD" clId="Web-{00000000-0000-0000-0000-000000000000}" dt="2026-09-16T20:40:22.536" v="262" actId="20577"/>
          <ac:spMkLst>
            <pc:docMk/>
            <pc:sldMk cId="3584153498" sldId="756"/>
            <ac:spMk id="3" creationId="{DF07008F-3887-C095-F95D-4351B6E4072B}"/>
          </ac:spMkLst>
        </pc:spChg>
      </pc:sldChg>
      <pc:sldChg chg="addSp delSp modSp new">
        <pc:chgData name="Ali Soken" userId="S::alisoken@uoregon.edu::b6961728-ad8c-47a4-be27-c26bee2df3e6" providerId="AD" clId="Web-{00000000-0000-0000-0000-000000000000}" dt="2026-09-25T15:56:45.114" v="386"/>
        <pc:sldMkLst>
          <pc:docMk/>
          <pc:sldMk cId="3073371587" sldId="757"/>
        </pc:sldMkLst>
        <pc:spChg chg="mod">
          <ac:chgData name="Ali Soken" userId="S::alisoken@uoregon.edu::b6961728-ad8c-47a4-be27-c26bee2df3e6" providerId="AD" clId="Web-{00000000-0000-0000-0000-000000000000}" dt="2026-09-19T05:08:04.197" v="334" actId="20577"/>
          <ac:spMkLst>
            <pc:docMk/>
            <pc:sldMk cId="3073371587" sldId="757"/>
            <ac:spMk id="2" creationId="{9587229C-8560-819B-B37B-2FABE9754694}"/>
          </ac:spMkLst>
        </pc:spChg>
        <pc:picChg chg="add del mod">
          <ac:chgData name="Ali Soken" userId="S::alisoken@uoregon.edu::b6961728-ad8c-47a4-be27-c26bee2df3e6" providerId="AD" clId="Web-{00000000-0000-0000-0000-000000000000}" dt="2026-09-25T15:56:45.114" v="386"/>
          <ac:picMkLst>
            <pc:docMk/>
            <pc:sldMk cId="3073371587" sldId="757"/>
            <ac:picMk id="4" creationId="{C89819C3-0D4C-5A15-C088-874F95DD9A61}"/>
          </ac:picMkLst>
        </pc:picChg>
      </pc:sldChg>
      <pc:sldChg chg="addSp delSp modSp new">
        <pc:chgData name="Ali Soken" userId="S::alisoken@uoregon.edu::b6961728-ad8c-47a4-be27-c26bee2df3e6" providerId="AD" clId="Web-{00000000-0000-0000-0000-000000000000}" dt="2026-09-19T05:13:01.374" v="369" actId="1076"/>
        <pc:sldMkLst>
          <pc:docMk/>
          <pc:sldMk cId="3902281540" sldId="758"/>
        </pc:sldMkLst>
        <pc:spChg chg="mod">
          <ac:chgData name="Ali Soken" userId="S::alisoken@uoregon.edu::b6961728-ad8c-47a4-be27-c26bee2df3e6" providerId="AD" clId="Web-{00000000-0000-0000-0000-000000000000}" dt="2026-09-19T05:12:08.292" v="365" actId="20577"/>
          <ac:spMkLst>
            <pc:docMk/>
            <pc:sldMk cId="3902281540" sldId="758"/>
            <ac:spMk id="2" creationId="{5C75205E-5C03-301B-C250-0F8880A0AF47}"/>
          </ac:spMkLst>
        </pc:spChg>
        <pc:picChg chg="add mod">
          <ac:chgData name="Ali Soken" userId="S::alisoken@uoregon.edu::b6961728-ad8c-47a4-be27-c26bee2df3e6" providerId="AD" clId="Web-{00000000-0000-0000-0000-000000000000}" dt="2026-09-19T05:13:01.374" v="369" actId="1076"/>
          <ac:picMkLst>
            <pc:docMk/>
            <pc:sldMk cId="3902281540" sldId="758"/>
            <ac:picMk id="4" creationId="{92CE59E0-C804-E862-1DE9-4DF727C9C1E0}"/>
          </ac:picMkLst>
        </pc:picChg>
      </pc:sldChg>
    </pc:docChg>
  </pc:docChgLst>
  <pc:docChgLst>
    <pc:chgData name="Ali Soken" userId="S::alisoken@uoregon.edu::b6961728-ad8c-47a4-be27-c26bee2df3e6" providerId="AD" clId="Web-{322BF0AC-1138-E2BB-5498-4F42C5E67F34}"/>
    <pc:docChg chg="modSld">
      <pc:chgData name="Ali Soken" userId="S::alisoken@uoregon.edu::b6961728-ad8c-47a4-be27-c26bee2df3e6" providerId="AD" clId="Web-{322BF0AC-1138-E2BB-5498-4F42C5E67F34}" dt="2026-09-19T05:00:45.416" v="25" actId="1076"/>
      <pc:docMkLst>
        <pc:docMk/>
      </pc:docMkLst>
      <pc:sldChg chg="addSp delSp modSp">
        <pc:chgData name="Ali Soken" userId="S::alisoken@uoregon.edu::b6961728-ad8c-47a4-be27-c26bee2df3e6" providerId="AD" clId="Web-{322BF0AC-1138-E2BB-5498-4F42C5E67F34}" dt="2026-09-19T05:00:45.416" v="25" actId="1076"/>
        <pc:sldMkLst>
          <pc:docMk/>
          <pc:sldMk cId="1587734303" sldId="291"/>
        </pc:sldMkLst>
      </pc:sldChg>
    </pc:docChg>
  </pc:docChgLst>
  <pc:docChgLst>
    <pc:chgData name="Ali Soken" userId="S::alisoken@uoregon.edu::b6961728-ad8c-47a4-be27-c26bee2df3e6" providerId="AD" clId="Web-{8A34D9A1-60C9-9D0D-6E5D-69983D080499}"/>
    <pc:docChg chg="addSld delSld modSld sldOrd addSection modSection">
      <pc:chgData name="Ali Soken" userId="S::alisoken@uoregon.edu::b6961728-ad8c-47a4-be27-c26bee2df3e6" providerId="AD" clId="Web-{8A34D9A1-60C9-9D0D-6E5D-69983D080499}" dt="2026-09-16T19:53:33.701" v="1258"/>
      <pc:docMkLst>
        <pc:docMk/>
      </pc:docMkLst>
      <pc:sldChg chg="addSp delSp modSp">
        <pc:chgData name="Ali Soken" userId="S::alisoken@uoregon.edu::b6961728-ad8c-47a4-be27-c26bee2df3e6" providerId="AD" clId="Web-{8A34D9A1-60C9-9D0D-6E5D-69983D080499}" dt="2026-09-15T20:20:29.150" v="621" actId="20577"/>
        <pc:sldMkLst>
          <pc:docMk/>
          <pc:sldMk cId="1587734303" sldId="291"/>
        </pc:sldMkLst>
        <pc:spChg chg="mod">
          <ac:chgData name="Ali Soken" userId="S::alisoken@uoregon.edu::b6961728-ad8c-47a4-be27-c26bee2df3e6" providerId="AD" clId="Web-{8A34D9A1-60C9-9D0D-6E5D-69983D080499}" dt="2026-09-15T17:33:03.713" v="33" actId="20577"/>
          <ac:spMkLst>
            <pc:docMk/>
            <pc:sldMk cId="1587734303" sldId="291"/>
            <ac:spMk id="3" creationId="{D6090BCB-78EC-8B12-1EC8-6A2FBEA88C81}"/>
          </ac:spMkLst>
        </pc:spChg>
        <pc:spChg chg="mod">
          <ac:chgData name="Ali Soken" userId="S::alisoken@uoregon.edu::b6961728-ad8c-47a4-be27-c26bee2df3e6" providerId="AD" clId="Web-{8A34D9A1-60C9-9D0D-6E5D-69983D080499}" dt="2026-09-15T20:20:18.649" v="619" actId="20577"/>
          <ac:spMkLst>
            <pc:docMk/>
            <pc:sldMk cId="1587734303" sldId="291"/>
            <ac:spMk id="10" creationId="{C98BD167-7D96-DA7B-B660-6CDC000731C4}"/>
          </ac:spMkLst>
        </pc:spChg>
        <pc:spChg chg="mod">
          <ac:chgData name="Ali Soken" userId="S::alisoken@uoregon.edu::b6961728-ad8c-47a4-be27-c26bee2df3e6" providerId="AD" clId="Web-{8A34D9A1-60C9-9D0D-6E5D-69983D080499}" dt="2026-09-15T20:20:29.150" v="621" actId="20577"/>
          <ac:spMkLst>
            <pc:docMk/>
            <pc:sldMk cId="1587734303" sldId="291"/>
            <ac:spMk id="12" creationId="{2F2C2EDF-EE60-AEAD-9518-382B804241C0}"/>
          </ac:spMkLst>
        </pc:spChg>
        <pc:spChg chg="mod">
          <ac:chgData name="Ali Soken" userId="S::alisoken@uoregon.edu::b6961728-ad8c-47a4-be27-c26bee2df3e6" providerId="AD" clId="Web-{8A34D9A1-60C9-9D0D-6E5D-69983D080499}" dt="2026-09-15T17:32:12.931" v="7" actId="20577"/>
          <ac:spMkLst>
            <pc:docMk/>
            <pc:sldMk cId="1587734303" sldId="291"/>
            <ac:spMk id="14" creationId="{08385980-B338-5199-2367-0CCCCEBDFF2C}"/>
          </ac:spMkLst>
        </pc:spChg>
      </pc:sldChg>
      <pc:sldChg chg="add del">
        <pc:chgData name="Ali Soken" userId="S::alisoken@uoregon.edu::b6961728-ad8c-47a4-be27-c26bee2df3e6" providerId="AD" clId="Web-{8A34D9A1-60C9-9D0D-6E5D-69983D080499}" dt="2026-09-15T23:21:37.827" v="1256"/>
        <pc:sldMkLst>
          <pc:docMk/>
          <pc:sldMk cId="4288340969" sldId="300"/>
        </pc:sldMkLst>
      </pc:sldChg>
      <pc:sldChg chg="addSp delSp modSp">
        <pc:chgData name="Ali Soken" userId="S::alisoken@uoregon.edu::b6961728-ad8c-47a4-be27-c26bee2df3e6" providerId="AD" clId="Web-{8A34D9A1-60C9-9D0D-6E5D-69983D080499}" dt="2026-09-15T20:37:14.961" v="934"/>
        <pc:sldMkLst>
          <pc:docMk/>
          <pc:sldMk cId="1277899881" sldId="301"/>
        </pc:sldMkLst>
        <pc:spChg chg="mod">
          <ac:chgData name="Ali Soken" userId="S::alisoken@uoregon.edu::b6961728-ad8c-47a4-be27-c26bee2df3e6" providerId="AD" clId="Web-{8A34D9A1-60C9-9D0D-6E5D-69983D080499}" dt="2026-09-15T20:37:12.258" v="932" actId="20577"/>
          <ac:spMkLst>
            <pc:docMk/>
            <pc:sldMk cId="1277899881" sldId="301"/>
            <ac:spMk id="2" creationId="{8AF2D7D6-E92F-F5C7-E579-08502D0AC4DB}"/>
          </ac:spMkLst>
        </pc:spChg>
        <pc:spChg chg="mod">
          <ac:chgData name="Ali Soken" userId="S::alisoken@uoregon.edu::b6961728-ad8c-47a4-be27-c26bee2df3e6" providerId="AD" clId="Web-{8A34D9A1-60C9-9D0D-6E5D-69983D080499}" dt="2026-09-15T20:36:59.850" v="928" actId="20577"/>
          <ac:spMkLst>
            <pc:docMk/>
            <pc:sldMk cId="1277899881" sldId="301"/>
            <ac:spMk id="4" creationId="{68E4A301-A477-536E-BAEA-57F29AF99CC8}"/>
          </ac:spMkLst>
        </pc:spChg>
      </pc:sldChg>
      <pc:sldChg chg="addSp delSp modSp add del ord">
        <pc:chgData name="Ali Soken" userId="S::alisoken@uoregon.edu::b6961728-ad8c-47a4-be27-c26bee2df3e6" providerId="AD" clId="Web-{8A34D9A1-60C9-9D0D-6E5D-69983D080499}" dt="2026-09-15T18:00:45.905" v="209"/>
        <pc:sldMkLst>
          <pc:docMk/>
          <pc:sldMk cId="2180055711" sldId="310"/>
        </pc:sldMkLst>
        <pc:spChg chg="mod">
          <ac:chgData name="Ali Soken" userId="S::alisoken@uoregon.edu::b6961728-ad8c-47a4-be27-c26bee2df3e6" providerId="AD" clId="Web-{8A34D9A1-60C9-9D0D-6E5D-69983D080499}" dt="2026-09-15T17:41:01.042" v="149" actId="20577"/>
          <ac:spMkLst>
            <pc:docMk/>
            <pc:sldMk cId="2180055711" sldId="310"/>
            <ac:spMk id="3" creationId="{F3EA4D5E-D759-F20E-1E9F-266F223F8EF8}"/>
          </ac:spMkLst>
        </pc:spChg>
        <pc:spChg chg="mod">
          <ac:chgData name="Ali Soken" userId="S::alisoken@uoregon.edu::b6961728-ad8c-47a4-be27-c26bee2df3e6" providerId="AD" clId="Web-{8A34D9A1-60C9-9D0D-6E5D-69983D080499}" dt="2026-09-15T17:41:25.042" v="154" actId="20577"/>
          <ac:spMkLst>
            <pc:docMk/>
            <pc:sldMk cId="2180055711" sldId="310"/>
            <ac:spMk id="5" creationId="{B761D9D8-0C16-557E-356B-88ABAE81C441}"/>
          </ac:spMkLst>
        </pc:spChg>
        <pc:spChg chg="add mod">
          <ac:chgData name="Ali Soken" userId="S::alisoken@uoregon.edu::b6961728-ad8c-47a4-be27-c26bee2df3e6" providerId="AD" clId="Web-{8A34D9A1-60C9-9D0D-6E5D-69983D080499}" dt="2026-09-15T17:59:05.077" v="177" actId="20577"/>
          <ac:spMkLst>
            <pc:docMk/>
            <pc:sldMk cId="2180055711" sldId="310"/>
            <ac:spMk id="17" creationId="{C31B5267-F1F3-F3FC-B576-BBFA286BB640}"/>
          </ac:spMkLst>
        </pc:spChg>
        <pc:spChg chg="add mod">
          <ac:chgData name="Ali Soken" userId="S::alisoken@uoregon.edu::b6961728-ad8c-47a4-be27-c26bee2df3e6" providerId="AD" clId="Web-{8A34D9A1-60C9-9D0D-6E5D-69983D080499}" dt="2026-09-15T17:59:08.218" v="180" actId="20577"/>
          <ac:spMkLst>
            <pc:docMk/>
            <pc:sldMk cId="2180055711" sldId="310"/>
            <ac:spMk id="21" creationId="{2193A449-087E-CB19-E33D-B18CEC99B06F}"/>
          </ac:spMkLst>
        </pc:spChg>
        <pc:grpChg chg="add mod">
          <ac:chgData name="Ali Soken" userId="S::alisoken@uoregon.edu::b6961728-ad8c-47a4-be27-c26bee2df3e6" providerId="AD" clId="Web-{8A34D9A1-60C9-9D0D-6E5D-69983D080499}" dt="2026-09-15T17:58:27.686" v="165" actId="1076"/>
          <ac:grpSpMkLst>
            <pc:docMk/>
            <pc:sldMk cId="2180055711" sldId="310"/>
            <ac:grpSpMk id="12" creationId="{B8EF9FC9-45A6-2C69-7458-2CD9336BC36D}"/>
          </ac:grpSpMkLst>
        </pc:grpChg>
        <pc:grpChg chg="add mod">
          <ac:chgData name="Ali Soken" userId="S::alisoken@uoregon.edu::b6961728-ad8c-47a4-be27-c26bee2df3e6" providerId="AD" clId="Web-{8A34D9A1-60C9-9D0D-6E5D-69983D080499}" dt="2026-09-15T17:58:52.030" v="172" actId="1076"/>
          <ac:grpSpMkLst>
            <pc:docMk/>
            <pc:sldMk cId="2180055711" sldId="310"/>
            <ac:grpSpMk id="19" creationId="{2725D230-3349-9960-021B-C209D6D079FE}"/>
          </ac:grpSpMkLst>
        </pc:grpChg>
        <pc:picChg chg="add">
          <ac:chgData name="Ali Soken" userId="S::alisoken@uoregon.edu::b6961728-ad8c-47a4-be27-c26bee2df3e6" providerId="AD" clId="Web-{8A34D9A1-60C9-9D0D-6E5D-69983D080499}" dt="2026-09-15T17:58:11.593" v="156"/>
          <ac:picMkLst>
            <pc:docMk/>
            <pc:sldMk cId="2180055711" sldId="310"/>
            <ac:picMk id="16" creationId="{89575F0A-3D30-AC49-5F3A-5E1B4F95DE6F}"/>
          </ac:picMkLst>
        </pc:picChg>
        <pc:picChg chg="add">
          <ac:chgData name="Ali Soken" userId="S::alisoken@uoregon.edu::b6961728-ad8c-47a4-be27-c26bee2df3e6" providerId="AD" clId="Web-{8A34D9A1-60C9-9D0D-6E5D-69983D080499}" dt="2026-09-15T17:58:38.249" v="167"/>
          <ac:picMkLst>
            <pc:docMk/>
            <pc:sldMk cId="2180055711" sldId="310"/>
            <ac:picMk id="20" creationId="{D6A0F804-5D1A-5CDD-8DF5-C4ADBBF137D1}"/>
          </ac:picMkLst>
        </pc:picChg>
      </pc:sldChg>
      <pc:sldChg chg="delSp modSp add replId">
        <pc:chgData name="Ali Soken" userId="S::alisoken@uoregon.edu::b6961728-ad8c-47a4-be27-c26bee2df3e6" providerId="AD" clId="Web-{8A34D9A1-60C9-9D0D-6E5D-69983D080499}" dt="2026-09-15T17:39:12.526" v="143" actId="20577"/>
        <pc:sldMkLst>
          <pc:docMk/>
          <pc:sldMk cId="1621489454" sldId="318"/>
        </pc:sldMkLst>
        <pc:spChg chg="mod">
          <ac:chgData name="Ali Soken" userId="S::alisoken@uoregon.edu::b6961728-ad8c-47a4-be27-c26bee2df3e6" providerId="AD" clId="Web-{8A34D9A1-60C9-9D0D-6E5D-69983D080499}" dt="2026-09-15T17:33:46.681" v="48" actId="20577"/>
          <ac:spMkLst>
            <pc:docMk/>
            <pc:sldMk cId="1621489454" sldId="318"/>
            <ac:spMk id="2" creationId="{EDAE73EE-8515-76E7-4511-13CFD9C439E1}"/>
          </ac:spMkLst>
        </pc:spChg>
        <pc:spChg chg="mod">
          <ac:chgData name="Ali Soken" userId="S::alisoken@uoregon.edu::b6961728-ad8c-47a4-be27-c26bee2df3e6" providerId="AD" clId="Web-{8A34D9A1-60C9-9D0D-6E5D-69983D080499}" dt="2026-09-15T17:39:12.526" v="143" actId="20577"/>
          <ac:spMkLst>
            <pc:docMk/>
            <pc:sldMk cId="1621489454" sldId="318"/>
            <ac:spMk id="11" creationId="{3283E812-4CC5-6423-5115-114AAD54FB6F}"/>
          </ac:spMkLst>
        </pc:spChg>
        <pc:spChg chg="mod">
          <ac:chgData name="Ali Soken" userId="S::alisoken@uoregon.edu::b6961728-ad8c-47a4-be27-c26bee2df3e6" providerId="AD" clId="Web-{8A34D9A1-60C9-9D0D-6E5D-69983D080499}" dt="2026-09-15T17:34:29.150" v="78" actId="20577"/>
          <ac:spMkLst>
            <pc:docMk/>
            <pc:sldMk cId="1621489454" sldId="318"/>
            <ac:spMk id="12" creationId="{44D90617-A3E9-7BCC-4C4A-D12217B77A3A}"/>
          </ac:spMkLst>
        </pc:spChg>
        <pc:spChg chg="mod">
          <ac:chgData name="Ali Soken" userId="S::alisoken@uoregon.edu::b6961728-ad8c-47a4-be27-c26bee2df3e6" providerId="AD" clId="Web-{8A34D9A1-60C9-9D0D-6E5D-69983D080499}" dt="2026-09-15T17:38:34.604" v="128" actId="20577"/>
          <ac:spMkLst>
            <pc:docMk/>
            <pc:sldMk cId="1621489454" sldId="318"/>
            <ac:spMk id="13" creationId="{964C8B29-391E-A1B1-5792-A707C04D11E5}"/>
          </ac:spMkLst>
        </pc:spChg>
        <pc:spChg chg="mod">
          <ac:chgData name="Ali Soken" userId="S::alisoken@uoregon.edu::b6961728-ad8c-47a4-be27-c26bee2df3e6" providerId="AD" clId="Web-{8A34D9A1-60C9-9D0D-6E5D-69983D080499}" dt="2026-09-15T17:34:00.338" v="65" actId="20577"/>
          <ac:spMkLst>
            <pc:docMk/>
            <pc:sldMk cId="1621489454" sldId="318"/>
            <ac:spMk id="14" creationId="{7D2DB206-9146-0010-D900-8205E3825AA5}"/>
          </ac:spMkLst>
        </pc:spChg>
      </pc:sldChg>
      <pc:sldChg chg="modSp add ord replId">
        <pc:chgData name="Ali Soken" userId="S::alisoken@uoregon.edu::b6961728-ad8c-47a4-be27-c26bee2df3e6" providerId="AD" clId="Web-{8A34D9A1-60C9-9D0D-6E5D-69983D080499}" dt="2026-09-15T18:05:28.734" v="285"/>
        <pc:sldMkLst>
          <pc:docMk/>
          <pc:sldMk cId="4215005919" sldId="319"/>
        </pc:sldMkLst>
        <pc:spChg chg="mod">
          <ac:chgData name="Ali Soken" userId="S::alisoken@uoregon.edu::b6961728-ad8c-47a4-be27-c26bee2df3e6" providerId="AD" clId="Web-{8A34D9A1-60C9-9D0D-6E5D-69983D080499}" dt="2026-09-15T17:59:42.874" v="188" actId="20577"/>
          <ac:spMkLst>
            <pc:docMk/>
            <pc:sldMk cId="4215005919" sldId="319"/>
            <ac:spMk id="3" creationId="{075573A2-1A61-89CF-7E68-C5E0709F20AC}"/>
          </ac:spMkLst>
        </pc:spChg>
        <pc:spChg chg="mod">
          <ac:chgData name="Ali Soken" userId="S::alisoken@uoregon.edu::b6961728-ad8c-47a4-be27-c26bee2df3e6" providerId="AD" clId="Web-{8A34D9A1-60C9-9D0D-6E5D-69983D080499}" dt="2026-09-15T17:59:59.421" v="203" actId="20577"/>
          <ac:spMkLst>
            <pc:docMk/>
            <pc:sldMk cId="4215005919" sldId="319"/>
            <ac:spMk id="5" creationId="{33A26224-4A3D-519B-ED58-9EAC15A10B46}"/>
          </ac:spMkLst>
        </pc:spChg>
      </pc:sldChg>
      <pc:sldChg chg="modSp add replId">
        <pc:chgData name="Ali Soken" userId="S::alisoken@uoregon.edu::b6961728-ad8c-47a4-be27-c26bee2df3e6" providerId="AD" clId="Web-{8A34D9A1-60C9-9D0D-6E5D-69983D080499}" dt="2026-09-15T18:00:21.858" v="206" actId="20577"/>
        <pc:sldMkLst>
          <pc:docMk/>
          <pc:sldMk cId="832002584" sldId="321"/>
        </pc:sldMkLst>
        <pc:spChg chg="mod">
          <ac:chgData name="Ali Soken" userId="S::alisoken@uoregon.edu::b6961728-ad8c-47a4-be27-c26bee2df3e6" providerId="AD" clId="Web-{8A34D9A1-60C9-9D0D-6E5D-69983D080499}" dt="2026-09-15T18:00:21.858" v="206" actId="20577"/>
          <ac:spMkLst>
            <pc:docMk/>
            <pc:sldMk cId="832002584" sldId="321"/>
            <ac:spMk id="2" creationId="{FF5D4FEB-1849-EE72-C50F-021A3691D8FB}"/>
          </ac:spMkLst>
        </pc:spChg>
      </pc:sldChg>
      <pc:sldChg chg="modSp add replId">
        <pc:chgData name="Ali Soken" userId="S::alisoken@uoregon.edu::b6961728-ad8c-47a4-be27-c26bee2df3e6" providerId="AD" clId="Web-{8A34D9A1-60C9-9D0D-6E5D-69983D080499}" dt="2026-09-15T18:00:31.437" v="208" actId="20577"/>
        <pc:sldMkLst>
          <pc:docMk/>
          <pc:sldMk cId="2928146752" sldId="322"/>
        </pc:sldMkLst>
        <pc:spChg chg="mod">
          <ac:chgData name="Ali Soken" userId="S::alisoken@uoregon.edu::b6961728-ad8c-47a4-be27-c26bee2df3e6" providerId="AD" clId="Web-{8A34D9A1-60C9-9D0D-6E5D-69983D080499}" dt="2026-09-15T18:00:31.437" v="208" actId="20577"/>
          <ac:spMkLst>
            <pc:docMk/>
            <pc:sldMk cId="2928146752" sldId="322"/>
            <ac:spMk id="2" creationId="{0C125BCB-DF93-12A4-CDA3-AD881D554659}"/>
          </ac:spMkLst>
        </pc:spChg>
      </pc:sldChg>
      <pc:sldChg chg="modSp add replId">
        <pc:chgData name="Ali Soken" userId="S::alisoken@uoregon.edu::b6961728-ad8c-47a4-be27-c26bee2df3e6" providerId="AD" clId="Web-{8A34D9A1-60C9-9D0D-6E5D-69983D080499}" dt="2026-09-15T23:20:11.931" v="1247" actId="20577"/>
        <pc:sldMkLst>
          <pc:docMk/>
          <pc:sldMk cId="154251031" sldId="323"/>
        </pc:sldMkLst>
        <pc:spChg chg="mod">
          <ac:chgData name="Ali Soken" userId="S::alisoken@uoregon.edu::b6961728-ad8c-47a4-be27-c26bee2df3e6" providerId="AD" clId="Web-{8A34D9A1-60C9-9D0D-6E5D-69983D080499}" dt="2026-09-15T18:01:17.015" v="222" actId="20577"/>
          <ac:spMkLst>
            <pc:docMk/>
            <pc:sldMk cId="154251031" sldId="323"/>
            <ac:spMk id="3" creationId="{1931C0A3-96EF-FF74-E98E-5E0509193BC1}"/>
          </ac:spMkLst>
        </pc:spChg>
        <pc:spChg chg="mod">
          <ac:chgData name="Ali Soken" userId="S::alisoken@uoregon.edu::b6961728-ad8c-47a4-be27-c26bee2df3e6" providerId="AD" clId="Web-{8A34D9A1-60C9-9D0D-6E5D-69983D080499}" dt="2026-09-15T23:20:11.931" v="1247" actId="20577"/>
          <ac:spMkLst>
            <pc:docMk/>
            <pc:sldMk cId="154251031" sldId="323"/>
            <ac:spMk id="5" creationId="{3555F2FA-CE9C-8517-806E-2E939724FE27}"/>
          </ac:spMkLst>
        </pc:spChg>
      </pc:sldChg>
      <pc:sldChg chg="addSp modSp add replId">
        <pc:chgData name="Ali Soken" userId="S::alisoken@uoregon.edu::b6961728-ad8c-47a4-be27-c26bee2df3e6" providerId="AD" clId="Web-{8A34D9A1-60C9-9D0D-6E5D-69983D080499}" dt="2026-09-15T23:20:42.542" v="1252" actId="1076"/>
        <pc:sldMkLst>
          <pc:docMk/>
          <pc:sldMk cId="506787022" sldId="324"/>
        </pc:sldMkLst>
        <pc:spChg chg="mod">
          <ac:chgData name="Ali Soken" userId="S::alisoken@uoregon.edu::b6961728-ad8c-47a4-be27-c26bee2df3e6" providerId="AD" clId="Web-{8A34D9A1-60C9-9D0D-6E5D-69983D080499}" dt="2026-09-15T18:03:36.984" v="257" actId="20577"/>
          <ac:spMkLst>
            <pc:docMk/>
            <pc:sldMk cId="506787022" sldId="324"/>
            <ac:spMk id="3" creationId="{9225D29B-EF2E-599B-6BAF-7B847C34536B}"/>
          </ac:spMkLst>
        </pc:spChg>
        <pc:spChg chg="mod">
          <ac:chgData name="Ali Soken" userId="S::alisoken@uoregon.edu::b6961728-ad8c-47a4-be27-c26bee2df3e6" providerId="AD" clId="Web-{8A34D9A1-60C9-9D0D-6E5D-69983D080499}" dt="2026-09-15T23:20:32.901" v="1249" actId="14100"/>
          <ac:spMkLst>
            <pc:docMk/>
            <pc:sldMk cId="506787022" sldId="324"/>
            <ac:spMk id="5" creationId="{7024A304-3206-DB31-B1AC-01C25C162D07}"/>
          </ac:spMkLst>
        </pc:spChg>
        <pc:picChg chg="add mod">
          <ac:chgData name="Ali Soken" userId="S::alisoken@uoregon.edu::b6961728-ad8c-47a4-be27-c26bee2df3e6" providerId="AD" clId="Web-{8A34D9A1-60C9-9D0D-6E5D-69983D080499}" dt="2026-09-15T18:02:41.953" v="252" actId="14100"/>
          <ac:picMkLst>
            <pc:docMk/>
            <pc:sldMk cId="506787022" sldId="324"/>
            <ac:picMk id="2" creationId="{AA442043-7644-24A2-2B67-F32E266AB828}"/>
          </ac:picMkLst>
        </pc:picChg>
        <pc:picChg chg="add mod modCrop">
          <ac:chgData name="Ali Soken" userId="S::alisoken@uoregon.edu::b6961728-ad8c-47a4-be27-c26bee2df3e6" providerId="AD" clId="Web-{8A34D9A1-60C9-9D0D-6E5D-69983D080499}" dt="2026-09-15T23:20:36.729" v="1250" actId="1076"/>
          <ac:picMkLst>
            <pc:docMk/>
            <pc:sldMk cId="506787022" sldId="324"/>
            <ac:picMk id="4" creationId="{351C0CDF-1CE9-CBAF-8448-4557FCF20F4E}"/>
          </ac:picMkLst>
        </pc:picChg>
        <pc:picChg chg="add mod modCrop">
          <ac:chgData name="Ali Soken" userId="S::alisoken@uoregon.edu::b6961728-ad8c-47a4-be27-c26bee2df3e6" providerId="AD" clId="Web-{8A34D9A1-60C9-9D0D-6E5D-69983D080499}" dt="2026-09-15T23:20:40.495" v="1251" actId="1076"/>
          <ac:picMkLst>
            <pc:docMk/>
            <pc:sldMk cId="506787022" sldId="324"/>
            <ac:picMk id="6" creationId="{B6E2714D-4EAE-2B60-9A70-EAF9FA627977}"/>
          </ac:picMkLst>
        </pc:picChg>
        <pc:picChg chg="add mod modCrop">
          <ac:chgData name="Ali Soken" userId="S::alisoken@uoregon.edu::b6961728-ad8c-47a4-be27-c26bee2df3e6" providerId="AD" clId="Web-{8A34D9A1-60C9-9D0D-6E5D-69983D080499}" dt="2026-09-15T23:20:42.542" v="1252" actId="1076"/>
          <ac:picMkLst>
            <pc:docMk/>
            <pc:sldMk cId="506787022" sldId="324"/>
            <ac:picMk id="7" creationId="{F09D8A81-2010-EECF-7E77-D38287562229}"/>
          </ac:picMkLst>
        </pc:picChg>
      </pc:sldChg>
      <pc:sldChg chg="addSp delSp modSp add del replId">
        <pc:chgData name="Ali Soken" userId="S::alisoken@uoregon.edu::b6961728-ad8c-47a4-be27-c26bee2df3e6" providerId="AD" clId="Web-{8A34D9A1-60C9-9D0D-6E5D-69983D080499}" dt="2026-09-15T18:07:35.844" v="341" actId="1076"/>
        <pc:sldMkLst>
          <pc:docMk/>
          <pc:sldMk cId="1585356872" sldId="472"/>
        </pc:sldMkLst>
        <pc:spChg chg="add mod">
          <ac:chgData name="Ali Soken" userId="S::alisoken@uoregon.edu::b6961728-ad8c-47a4-be27-c26bee2df3e6" providerId="AD" clId="Web-{8A34D9A1-60C9-9D0D-6E5D-69983D080499}" dt="2026-09-15T18:07:35.844" v="341" actId="1076"/>
          <ac:spMkLst>
            <pc:docMk/>
            <pc:sldMk cId="1585356872" sldId="472"/>
            <ac:spMk id="2" creationId="{59DB78E7-5A40-8D17-30FE-37C010483CE1}"/>
          </ac:spMkLst>
        </pc:spChg>
        <pc:spChg chg="mod">
          <ac:chgData name="Ali Soken" userId="S::alisoken@uoregon.edu::b6961728-ad8c-47a4-be27-c26bee2df3e6" providerId="AD" clId="Web-{8A34D9A1-60C9-9D0D-6E5D-69983D080499}" dt="2026-09-15T18:05:54.453" v="294" actId="20577"/>
          <ac:spMkLst>
            <pc:docMk/>
            <pc:sldMk cId="1585356872" sldId="472"/>
            <ac:spMk id="3" creationId="{2EE15092-5B93-F86E-9785-9790C4BA144C}"/>
          </ac:spMkLst>
        </pc:spChg>
        <pc:spChg chg="mod">
          <ac:chgData name="Ali Soken" userId="S::alisoken@uoregon.edu::b6961728-ad8c-47a4-be27-c26bee2df3e6" providerId="AD" clId="Web-{8A34D9A1-60C9-9D0D-6E5D-69983D080499}" dt="2026-09-15T18:07:23.485" v="336" actId="20577"/>
          <ac:spMkLst>
            <pc:docMk/>
            <pc:sldMk cId="1585356872" sldId="472"/>
            <ac:spMk id="5" creationId="{D8F5E284-03EB-3DF7-8587-74083CADF8DD}"/>
          </ac:spMkLst>
        </pc:spChg>
      </pc:sldChg>
      <pc:sldChg chg="modSp add replId">
        <pc:chgData name="Ali Soken" userId="S::alisoken@uoregon.edu::b6961728-ad8c-47a4-be27-c26bee2df3e6" providerId="AD" clId="Web-{8A34D9A1-60C9-9D0D-6E5D-69983D080499}" dt="2026-09-15T18:08:23.720" v="349" actId="20577"/>
        <pc:sldMkLst>
          <pc:docMk/>
          <pc:sldMk cId="3778997219" sldId="473"/>
        </pc:sldMkLst>
        <pc:spChg chg="mod">
          <ac:chgData name="Ali Soken" userId="S::alisoken@uoregon.edu::b6961728-ad8c-47a4-be27-c26bee2df3e6" providerId="AD" clId="Web-{8A34D9A1-60C9-9D0D-6E5D-69983D080499}" dt="2026-09-15T18:08:23.720" v="349" actId="20577"/>
          <ac:spMkLst>
            <pc:docMk/>
            <pc:sldMk cId="3778997219" sldId="473"/>
            <ac:spMk id="2" creationId="{165929CE-519D-E015-08C4-3FEE1E0CDE3D}"/>
          </ac:spMkLst>
        </pc:spChg>
      </pc:sldChg>
      <pc:sldChg chg="modSp add replId">
        <pc:chgData name="Ali Soken" userId="S::alisoken@uoregon.edu::b6961728-ad8c-47a4-be27-c26bee2df3e6" providerId="AD" clId="Web-{8A34D9A1-60C9-9D0D-6E5D-69983D080499}" dt="2026-09-15T18:14:15.690" v="488" actId="20577"/>
        <pc:sldMkLst>
          <pc:docMk/>
          <pc:sldMk cId="3720690698" sldId="474"/>
        </pc:sldMkLst>
        <pc:spChg chg="mod">
          <ac:chgData name="Ali Soken" userId="S::alisoken@uoregon.edu::b6961728-ad8c-47a4-be27-c26bee2df3e6" providerId="AD" clId="Web-{8A34D9A1-60C9-9D0D-6E5D-69983D080499}" dt="2026-09-15T18:08:58.704" v="367" actId="20577"/>
          <ac:spMkLst>
            <pc:docMk/>
            <pc:sldMk cId="3720690698" sldId="474"/>
            <ac:spMk id="3" creationId="{6F1F1F6D-25F9-E423-3CC5-F3763D91D785}"/>
          </ac:spMkLst>
        </pc:spChg>
        <pc:spChg chg="mod">
          <ac:chgData name="Ali Soken" userId="S::alisoken@uoregon.edu::b6961728-ad8c-47a4-be27-c26bee2df3e6" providerId="AD" clId="Web-{8A34D9A1-60C9-9D0D-6E5D-69983D080499}" dt="2026-09-15T18:14:15.690" v="488" actId="20577"/>
          <ac:spMkLst>
            <pc:docMk/>
            <pc:sldMk cId="3720690698" sldId="474"/>
            <ac:spMk id="5" creationId="{DAE9B4A3-0E44-8E28-FCD5-BDBE081A4E06}"/>
          </ac:spMkLst>
        </pc:spChg>
      </pc:sldChg>
      <pc:sldChg chg="delSp modSp add replId modNotes">
        <pc:chgData name="Ali Soken" userId="S::alisoken@uoregon.edu::b6961728-ad8c-47a4-be27-c26bee2df3e6" providerId="AD" clId="Web-{8A34D9A1-60C9-9D0D-6E5D-69983D080499}" dt="2026-09-15T18:11:33.908" v="447" actId="20577"/>
        <pc:sldMkLst>
          <pc:docMk/>
          <pc:sldMk cId="1758391149" sldId="476"/>
        </pc:sldMkLst>
        <pc:spChg chg="mod">
          <ac:chgData name="Ali Soken" userId="S::alisoken@uoregon.edu::b6961728-ad8c-47a4-be27-c26bee2df3e6" providerId="AD" clId="Web-{8A34D9A1-60C9-9D0D-6E5D-69983D080499}" dt="2026-09-15T18:10:45.345" v="418" actId="20577"/>
          <ac:spMkLst>
            <pc:docMk/>
            <pc:sldMk cId="1758391149" sldId="476"/>
            <ac:spMk id="2" creationId="{EE8D57FE-9A96-00B8-73A5-CB46A2EF745E}"/>
          </ac:spMkLst>
        </pc:spChg>
        <pc:spChg chg="mod">
          <ac:chgData name="Ali Soken" userId="S::alisoken@uoregon.edu::b6961728-ad8c-47a4-be27-c26bee2df3e6" providerId="AD" clId="Web-{8A34D9A1-60C9-9D0D-6E5D-69983D080499}" dt="2026-09-15T18:10:54.267" v="431" actId="20577"/>
          <ac:spMkLst>
            <pc:docMk/>
            <pc:sldMk cId="1758391149" sldId="476"/>
            <ac:spMk id="12" creationId="{10B544FA-D86C-F248-F08C-E985AFDE1276}"/>
          </ac:spMkLst>
        </pc:spChg>
        <pc:spChg chg="mod">
          <ac:chgData name="Ali Soken" userId="S::alisoken@uoregon.edu::b6961728-ad8c-47a4-be27-c26bee2df3e6" providerId="AD" clId="Web-{8A34D9A1-60C9-9D0D-6E5D-69983D080499}" dt="2026-09-15T18:11:31.048" v="446" actId="20577"/>
          <ac:spMkLst>
            <pc:docMk/>
            <pc:sldMk cId="1758391149" sldId="476"/>
            <ac:spMk id="13" creationId="{D9400AD7-AF01-D8F0-4B1E-34910F14F99C}"/>
          </ac:spMkLst>
        </pc:spChg>
        <pc:spChg chg="mod">
          <ac:chgData name="Ali Soken" userId="S::alisoken@uoregon.edu::b6961728-ad8c-47a4-be27-c26bee2df3e6" providerId="AD" clId="Web-{8A34D9A1-60C9-9D0D-6E5D-69983D080499}" dt="2026-09-15T18:10:37.798" v="405" actId="20577"/>
          <ac:spMkLst>
            <pc:docMk/>
            <pc:sldMk cId="1758391149" sldId="476"/>
            <ac:spMk id="14" creationId="{B51B1A1C-CAF5-68BD-4CEB-AD12C4F00769}"/>
          </ac:spMkLst>
        </pc:spChg>
      </pc:sldChg>
      <pc:sldChg chg="modSp add replId">
        <pc:chgData name="Ali Soken" userId="S::alisoken@uoregon.edu::b6961728-ad8c-47a4-be27-c26bee2df3e6" providerId="AD" clId="Web-{8A34D9A1-60C9-9D0D-6E5D-69983D080499}" dt="2026-09-15T18:14:44.440" v="494" actId="20577"/>
        <pc:sldMkLst>
          <pc:docMk/>
          <pc:sldMk cId="3241142" sldId="477"/>
        </pc:sldMkLst>
        <pc:spChg chg="mod">
          <ac:chgData name="Ali Soken" userId="S::alisoken@uoregon.edu::b6961728-ad8c-47a4-be27-c26bee2df3e6" providerId="AD" clId="Web-{8A34D9A1-60C9-9D0D-6E5D-69983D080499}" dt="2026-09-15T18:14:44.440" v="494" actId="20577"/>
          <ac:spMkLst>
            <pc:docMk/>
            <pc:sldMk cId="3241142" sldId="477"/>
            <ac:spMk id="2" creationId="{0DE9FACE-AD6C-7BD6-7EF8-B2A9F8C948E3}"/>
          </ac:spMkLst>
        </pc:spChg>
      </pc:sldChg>
      <pc:sldChg chg="modSp add replId">
        <pc:chgData name="Ali Soken" userId="S::alisoken@uoregon.edu::b6961728-ad8c-47a4-be27-c26bee2df3e6" providerId="AD" clId="Web-{8A34D9A1-60C9-9D0D-6E5D-69983D080499}" dt="2026-09-15T23:21:15.685" v="1254" actId="20577"/>
        <pc:sldMkLst>
          <pc:docMk/>
          <pc:sldMk cId="3794948714" sldId="478"/>
        </pc:sldMkLst>
        <pc:spChg chg="mod">
          <ac:chgData name="Ali Soken" userId="S::alisoken@uoregon.edu::b6961728-ad8c-47a4-be27-c26bee2df3e6" providerId="AD" clId="Web-{8A34D9A1-60C9-9D0D-6E5D-69983D080499}" dt="2026-09-15T23:21:15.685" v="1254" actId="20577"/>
          <ac:spMkLst>
            <pc:docMk/>
            <pc:sldMk cId="3794948714" sldId="478"/>
            <ac:spMk id="2" creationId="{312802F7-F94E-FFF3-DC2B-0CA084E71348}"/>
          </ac:spMkLst>
        </pc:spChg>
      </pc:sldChg>
      <pc:sldChg chg="modSp add replId">
        <pc:chgData name="Ali Soken" userId="S::alisoken@uoregon.edu::b6961728-ad8c-47a4-be27-c26bee2df3e6" providerId="AD" clId="Web-{8A34D9A1-60C9-9D0D-6E5D-69983D080499}" dt="2026-09-15T18:16:08.674" v="521" actId="20577"/>
        <pc:sldMkLst>
          <pc:docMk/>
          <pc:sldMk cId="545799359" sldId="479"/>
        </pc:sldMkLst>
        <pc:spChg chg="mod">
          <ac:chgData name="Ali Soken" userId="S::alisoken@uoregon.edu::b6961728-ad8c-47a4-be27-c26bee2df3e6" providerId="AD" clId="Web-{8A34D9A1-60C9-9D0D-6E5D-69983D080499}" dt="2026-09-15T18:15:37.987" v="508" actId="20577"/>
          <ac:spMkLst>
            <pc:docMk/>
            <pc:sldMk cId="545799359" sldId="479"/>
            <ac:spMk id="3" creationId="{F38282C3-08B0-8505-97CC-01B9C5986122}"/>
          </ac:spMkLst>
        </pc:spChg>
        <pc:spChg chg="mod">
          <ac:chgData name="Ali Soken" userId="S::alisoken@uoregon.edu::b6961728-ad8c-47a4-be27-c26bee2df3e6" providerId="AD" clId="Web-{8A34D9A1-60C9-9D0D-6E5D-69983D080499}" dt="2026-09-15T18:16:08.674" v="521" actId="20577"/>
          <ac:spMkLst>
            <pc:docMk/>
            <pc:sldMk cId="545799359" sldId="479"/>
            <ac:spMk id="5" creationId="{FDD3914C-AC58-FF34-62C0-15C88B846316}"/>
          </ac:spMkLst>
        </pc:spChg>
      </pc:sldChg>
      <pc:sldChg chg="addSp delSp modSp add replId">
        <pc:chgData name="Ali Soken" userId="S::alisoken@uoregon.edu::b6961728-ad8c-47a4-be27-c26bee2df3e6" providerId="AD" clId="Web-{8A34D9A1-60C9-9D0D-6E5D-69983D080499}" dt="2026-09-15T18:17:20.284" v="542" actId="1076"/>
        <pc:sldMkLst>
          <pc:docMk/>
          <pc:sldMk cId="3344516048" sldId="480"/>
        </pc:sldMkLst>
        <pc:spChg chg="mod">
          <ac:chgData name="Ali Soken" userId="S::alisoken@uoregon.edu::b6961728-ad8c-47a4-be27-c26bee2df3e6" providerId="AD" clId="Web-{8A34D9A1-60C9-9D0D-6E5D-69983D080499}" dt="2026-09-15T18:16:47.409" v="535" actId="20577"/>
          <ac:spMkLst>
            <pc:docMk/>
            <pc:sldMk cId="3344516048" sldId="480"/>
            <ac:spMk id="3" creationId="{D136D999-1E55-EF11-78CA-DFA653C0718A}"/>
          </ac:spMkLst>
        </pc:spChg>
        <pc:spChg chg="add">
          <ac:chgData name="Ali Soken" userId="S::alisoken@uoregon.edu::b6961728-ad8c-47a4-be27-c26bee2df3e6" providerId="AD" clId="Web-{8A34D9A1-60C9-9D0D-6E5D-69983D080499}" dt="2026-09-15T18:16:59.924" v="538"/>
          <ac:spMkLst>
            <pc:docMk/>
            <pc:sldMk cId="3344516048" sldId="480"/>
            <ac:spMk id="6" creationId="{204FD1D5-83A7-52E1-65A7-38BEF5581ED8}"/>
          </ac:spMkLst>
        </pc:spChg>
        <pc:graphicFrameChg chg="add mod">
          <ac:chgData name="Ali Soken" userId="S::alisoken@uoregon.edu::b6961728-ad8c-47a4-be27-c26bee2df3e6" providerId="AD" clId="Web-{8A34D9A1-60C9-9D0D-6E5D-69983D080499}" dt="2026-09-15T18:17:15.706" v="540" actId="1076"/>
          <ac:graphicFrameMkLst>
            <pc:docMk/>
            <pc:sldMk cId="3344516048" sldId="480"/>
            <ac:graphicFrameMk id="9" creationId="{0FC36605-7F8B-5D78-9697-BE130EA0B2E4}"/>
          </ac:graphicFrameMkLst>
        </pc:graphicFrameChg>
        <pc:picChg chg="add mod">
          <ac:chgData name="Ali Soken" userId="S::alisoken@uoregon.edu::b6961728-ad8c-47a4-be27-c26bee2df3e6" providerId="AD" clId="Web-{8A34D9A1-60C9-9D0D-6E5D-69983D080499}" dt="2026-09-15T18:17:20.284" v="542" actId="1076"/>
          <ac:picMkLst>
            <pc:docMk/>
            <pc:sldMk cId="3344516048" sldId="480"/>
            <ac:picMk id="7" creationId="{061EE7D9-11A1-E103-2069-A8FBC47B911B}"/>
          </ac:picMkLst>
        </pc:picChg>
      </pc:sldChg>
      <pc:sldChg chg="add">
        <pc:chgData name="Ali Soken" userId="S::alisoken@uoregon.edu::b6961728-ad8c-47a4-be27-c26bee2df3e6" providerId="AD" clId="Web-{8A34D9A1-60C9-9D0D-6E5D-69983D080499}" dt="2026-09-15T23:13:57.174" v="1194"/>
        <pc:sldMkLst>
          <pc:docMk/>
          <pc:sldMk cId="2744932138" sldId="523"/>
        </pc:sldMkLst>
      </pc:sldChg>
      <pc:sldChg chg="modSp add">
        <pc:chgData name="Ali Soken" userId="S::alisoken@uoregon.edu::b6961728-ad8c-47a4-be27-c26bee2df3e6" providerId="AD" clId="Web-{8A34D9A1-60C9-9D0D-6E5D-69983D080499}" dt="2026-09-15T23:15:32.024" v="1230" actId="20577"/>
        <pc:sldMkLst>
          <pc:docMk/>
          <pc:sldMk cId="2446428759" sldId="660"/>
        </pc:sldMkLst>
        <pc:spChg chg="mod">
          <ac:chgData name="Ali Soken" userId="S::alisoken@uoregon.edu::b6961728-ad8c-47a4-be27-c26bee2df3e6" providerId="AD" clId="Web-{8A34D9A1-60C9-9D0D-6E5D-69983D080499}" dt="2026-09-15T23:15:32.024" v="1230" actId="20577"/>
          <ac:spMkLst>
            <pc:docMk/>
            <pc:sldMk cId="2446428759" sldId="660"/>
            <ac:spMk id="3" creationId="{BE802144-2EE3-2099-1CED-467CD1FA114A}"/>
          </ac:spMkLst>
        </pc:spChg>
      </pc:sldChg>
      <pc:sldChg chg="modSp add replId">
        <pc:chgData name="Ali Soken" userId="S::alisoken@uoregon.edu::b6961728-ad8c-47a4-be27-c26bee2df3e6" providerId="AD" clId="Web-{8A34D9A1-60C9-9D0D-6E5D-69983D080499}" dt="2026-09-15T18:18:12.581" v="562" actId="20577"/>
        <pc:sldMkLst>
          <pc:docMk/>
          <pc:sldMk cId="1027164791" sldId="681"/>
        </pc:sldMkLst>
        <pc:spChg chg="mod">
          <ac:chgData name="Ali Soken" userId="S::alisoken@uoregon.edu::b6961728-ad8c-47a4-be27-c26bee2df3e6" providerId="AD" clId="Web-{8A34D9A1-60C9-9D0D-6E5D-69983D080499}" dt="2026-09-15T18:17:58.862" v="558" actId="20577"/>
          <ac:spMkLst>
            <pc:docMk/>
            <pc:sldMk cId="1027164791" sldId="681"/>
            <ac:spMk id="3" creationId="{453844BA-3825-F295-C093-01857D5584CB}"/>
          </ac:spMkLst>
        </pc:spChg>
        <pc:spChg chg="mod">
          <ac:chgData name="Ali Soken" userId="S::alisoken@uoregon.edu::b6961728-ad8c-47a4-be27-c26bee2df3e6" providerId="AD" clId="Web-{8A34D9A1-60C9-9D0D-6E5D-69983D080499}" dt="2026-09-15T18:18:12.581" v="562" actId="20577"/>
          <ac:spMkLst>
            <pc:docMk/>
            <pc:sldMk cId="1027164791" sldId="681"/>
            <ac:spMk id="5" creationId="{56BB815C-DB49-3DE7-745B-3DAE00920F83}"/>
          </ac:spMkLst>
        </pc:spChg>
      </pc:sldChg>
      <pc:sldChg chg="modSp add replId">
        <pc:chgData name="Ali Soken" userId="S::alisoken@uoregon.edu::b6961728-ad8c-47a4-be27-c26bee2df3e6" providerId="AD" clId="Web-{8A34D9A1-60C9-9D0D-6E5D-69983D080499}" dt="2026-09-15T18:18:44.409" v="591" actId="20577"/>
        <pc:sldMkLst>
          <pc:docMk/>
          <pc:sldMk cId="239906540" sldId="682"/>
        </pc:sldMkLst>
        <pc:spChg chg="mod">
          <ac:chgData name="Ali Soken" userId="S::alisoken@uoregon.edu::b6961728-ad8c-47a4-be27-c26bee2df3e6" providerId="AD" clId="Web-{8A34D9A1-60C9-9D0D-6E5D-69983D080499}" dt="2026-09-15T18:18:31.971" v="586" actId="20577"/>
          <ac:spMkLst>
            <pc:docMk/>
            <pc:sldMk cId="239906540" sldId="682"/>
            <ac:spMk id="3" creationId="{F5C8F96D-7EE4-D876-5719-DC3AEC62F5CC}"/>
          </ac:spMkLst>
        </pc:spChg>
        <pc:spChg chg="mod">
          <ac:chgData name="Ali Soken" userId="S::alisoken@uoregon.edu::b6961728-ad8c-47a4-be27-c26bee2df3e6" providerId="AD" clId="Web-{8A34D9A1-60C9-9D0D-6E5D-69983D080499}" dt="2026-09-15T18:18:44.409" v="591" actId="20577"/>
          <ac:spMkLst>
            <pc:docMk/>
            <pc:sldMk cId="239906540" sldId="682"/>
            <ac:spMk id="5" creationId="{A8B85651-52DF-D7E3-9E1C-881C5C9F29E7}"/>
          </ac:spMkLst>
        </pc:spChg>
      </pc:sldChg>
      <pc:sldChg chg="modSp add replId">
        <pc:chgData name="Ali Soken" userId="S::alisoken@uoregon.edu::b6961728-ad8c-47a4-be27-c26bee2df3e6" providerId="AD" clId="Web-{8A34D9A1-60C9-9D0D-6E5D-69983D080499}" dt="2026-09-15T18:19:25.518" v="610" actId="20577"/>
        <pc:sldMkLst>
          <pc:docMk/>
          <pc:sldMk cId="2172513749" sldId="683"/>
        </pc:sldMkLst>
        <pc:spChg chg="mod">
          <ac:chgData name="Ali Soken" userId="S::alisoken@uoregon.edu::b6961728-ad8c-47a4-be27-c26bee2df3e6" providerId="AD" clId="Web-{8A34D9A1-60C9-9D0D-6E5D-69983D080499}" dt="2026-09-15T18:19:25.518" v="610" actId="20577"/>
          <ac:spMkLst>
            <pc:docMk/>
            <pc:sldMk cId="2172513749" sldId="683"/>
            <ac:spMk id="3" creationId="{2F3EBD08-E0C6-A62B-4870-0F41EC2714B2}"/>
          </ac:spMkLst>
        </pc:spChg>
        <pc:spChg chg="mod">
          <ac:chgData name="Ali Soken" userId="S::alisoken@uoregon.edu::b6961728-ad8c-47a4-be27-c26bee2df3e6" providerId="AD" clId="Web-{8A34D9A1-60C9-9D0D-6E5D-69983D080499}" dt="2026-09-15T18:19:17.393" v="598" actId="20577"/>
          <ac:spMkLst>
            <pc:docMk/>
            <pc:sldMk cId="2172513749" sldId="683"/>
            <ac:spMk id="5" creationId="{74D4A5DD-0237-986A-7964-7594482EBADB}"/>
          </ac:spMkLst>
        </pc:spChg>
      </pc:sldChg>
      <pc:sldChg chg="modSp add del replId">
        <pc:chgData name="Ali Soken" userId="S::alisoken@uoregon.edu::b6961728-ad8c-47a4-be27-c26bee2df3e6" providerId="AD" clId="Web-{8A34D9A1-60C9-9D0D-6E5D-69983D080499}" dt="2026-09-15T20:20:49.167" v="627"/>
        <pc:sldMkLst>
          <pc:docMk/>
          <pc:sldMk cId="1695760928" sldId="685"/>
        </pc:sldMkLst>
        <pc:spChg chg="mod">
          <ac:chgData name="Ali Soken" userId="S::alisoken@uoregon.edu::b6961728-ad8c-47a4-be27-c26bee2df3e6" providerId="AD" clId="Web-{8A34D9A1-60C9-9D0D-6E5D-69983D080499}" dt="2026-09-15T20:20:35.588" v="624" actId="20577"/>
          <ac:spMkLst>
            <pc:docMk/>
            <pc:sldMk cId="1695760928" sldId="685"/>
            <ac:spMk id="3" creationId="{D26A06A4-1C3D-6667-D6E5-D1E078FA7351}"/>
          </ac:spMkLst>
        </pc:spChg>
        <pc:spChg chg="mod">
          <ac:chgData name="Ali Soken" userId="S::alisoken@uoregon.edu::b6961728-ad8c-47a4-be27-c26bee2df3e6" providerId="AD" clId="Web-{8A34D9A1-60C9-9D0D-6E5D-69983D080499}" dt="2026-09-15T20:20:41.260" v="625" actId="20577"/>
          <ac:spMkLst>
            <pc:docMk/>
            <pc:sldMk cId="1695760928" sldId="685"/>
            <ac:spMk id="10" creationId="{10186B69-7AA8-D736-8DFE-1B37E81ECC15}"/>
          </ac:spMkLst>
        </pc:spChg>
        <pc:spChg chg="mod">
          <ac:chgData name="Ali Soken" userId="S::alisoken@uoregon.edu::b6961728-ad8c-47a4-be27-c26bee2df3e6" providerId="AD" clId="Web-{8A34D9A1-60C9-9D0D-6E5D-69983D080499}" dt="2026-09-15T20:20:32.541" v="623" actId="20577"/>
          <ac:spMkLst>
            <pc:docMk/>
            <pc:sldMk cId="1695760928" sldId="685"/>
            <ac:spMk id="12" creationId="{62ACCDD8-BD85-C39C-D682-B57A51FA01A9}"/>
          </ac:spMkLst>
        </pc:spChg>
      </pc:sldChg>
      <pc:sldChg chg="modSp add del replId">
        <pc:chgData name="Ali Soken" userId="S::alisoken@uoregon.edu::b6961728-ad8c-47a4-be27-c26bee2df3e6" providerId="AD" clId="Web-{8A34D9A1-60C9-9D0D-6E5D-69983D080499}" dt="2026-09-15T20:21:21.639" v="640" actId="20577"/>
        <pc:sldMkLst>
          <pc:docMk/>
          <pc:sldMk cId="2575732002" sldId="686"/>
        </pc:sldMkLst>
        <pc:spChg chg="mod">
          <ac:chgData name="Ali Soken" userId="S::alisoken@uoregon.edu::b6961728-ad8c-47a4-be27-c26bee2df3e6" providerId="AD" clId="Web-{8A34D9A1-60C9-9D0D-6E5D-69983D080499}" dt="2026-09-15T20:21:21.639" v="640" actId="20577"/>
          <ac:spMkLst>
            <pc:docMk/>
            <pc:sldMk cId="2575732002" sldId="686"/>
            <ac:spMk id="2" creationId="{C4F0B428-E714-21FB-1DDC-E4E1ADFA3996}"/>
          </ac:spMkLst>
        </pc:spChg>
      </pc:sldChg>
      <pc:sldChg chg="addSp delSp modSp add replId">
        <pc:chgData name="Ali Soken" userId="S::alisoken@uoregon.edu::b6961728-ad8c-47a4-be27-c26bee2df3e6" providerId="AD" clId="Web-{8A34D9A1-60C9-9D0D-6E5D-69983D080499}" dt="2026-09-15T20:24:01.838" v="678" actId="1076"/>
        <pc:sldMkLst>
          <pc:docMk/>
          <pc:sldMk cId="3767678536" sldId="687"/>
        </pc:sldMkLst>
        <pc:spChg chg="mod">
          <ac:chgData name="Ali Soken" userId="S::alisoken@uoregon.edu::b6961728-ad8c-47a4-be27-c26bee2df3e6" providerId="AD" clId="Web-{8A34D9A1-60C9-9D0D-6E5D-69983D080499}" dt="2026-09-15T20:21:49.203" v="644" actId="20577"/>
          <ac:spMkLst>
            <pc:docMk/>
            <pc:sldMk cId="3767678536" sldId="687"/>
            <ac:spMk id="3" creationId="{D09C1991-1C1C-8665-677B-43446CEEE0C5}"/>
          </ac:spMkLst>
        </pc:spChg>
        <pc:spChg chg="add mod">
          <ac:chgData name="Ali Soken" userId="S::alisoken@uoregon.edu::b6961728-ad8c-47a4-be27-c26bee2df3e6" providerId="AD" clId="Web-{8A34D9A1-60C9-9D0D-6E5D-69983D080499}" dt="2026-09-15T20:22:32.878" v="665" actId="1076"/>
          <ac:spMkLst>
            <pc:docMk/>
            <pc:sldMk cId="3767678536" sldId="687"/>
            <ac:spMk id="6" creationId="{4B13B40F-B4FC-D43E-0B70-5EB65510F790}"/>
          </ac:spMkLst>
        </pc:spChg>
        <pc:spChg chg="add mod">
          <ac:chgData name="Ali Soken" userId="S::alisoken@uoregon.edu::b6961728-ad8c-47a4-be27-c26bee2df3e6" providerId="AD" clId="Web-{8A34D9A1-60C9-9D0D-6E5D-69983D080499}" dt="2026-09-15T20:22:29.253" v="664" actId="1076"/>
          <ac:spMkLst>
            <pc:docMk/>
            <pc:sldMk cId="3767678536" sldId="687"/>
            <ac:spMk id="7" creationId="{5A008904-7647-351C-966E-9CD89022C40E}"/>
          </ac:spMkLst>
        </pc:spChg>
        <pc:spChg chg="add mod">
          <ac:chgData name="Ali Soken" userId="S::alisoken@uoregon.edu::b6961728-ad8c-47a4-be27-c26bee2df3e6" providerId="AD" clId="Web-{8A34D9A1-60C9-9D0D-6E5D-69983D080499}" dt="2026-09-15T20:22:27.019" v="663" actId="1076"/>
          <ac:spMkLst>
            <pc:docMk/>
            <pc:sldMk cId="3767678536" sldId="687"/>
            <ac:spMk id="8" creationId="{F17B4F5A-5D36-FB53-97EB-69B0E7FDCE40}"/>
          </ac:spMkLst>
        </pc:spChg>
        <pc:picChg chg="add mod modCrop">
          <ac:chgData name="Ali Soken" userId="S::alisoken@uoregon.edu::b6961728-ad8c-47a4-be27-c26bee2df3e6" providerId="AD" clId="Web-{8A34D9A1-60C9-9D0D-6E5D-69983D080499}" dt="2026-09-15T20:23:34.508" v="674" actId="1076"/>
          <ac:picMkLst>
            <pc:docMk/>
            <pc:sldMk cId="3767678536" sldId="687"/>
            <ac:picMk id="9" creationId="{0D169339-69DC-4139-D1FA-1C26BFFFA7D9}"/>
          </ac:picMkLst>
        </pc:picChg>
        <pc:picChg chg="add mod">
          <ac:chgData name="Ali Soken" userId="S::alisoken@uoregon.edu::b6961728-ad8c-47a4-be27-c26bee2df3e6" providerId="AD" clId="Web-{8A34D9A1-60C9-9D0D-6E5D-69983D080499}" dt="2026-09-15T20:23:37.899" v="675" actId="1076"/>
          <ac:picMkLst>
            <pc:docMk/>
            <pc:sldMk cId="3767678536" sldId="687"/>
            <ac:picMk id="10" creationId="{1121382C-17D3-95DA-8BA6-D0F07150DDE0}"/>
          </ac:picMkLst>
        </pc:picChg>
        <pc:picChg chg="add mod">
          <ac:chgData name="Ali Soken" userId="S::alisoken@uoregon.edu::b6961728-ad8c-47a4-be27-c26bee2df3e6" providerId="AD" clId="Web-{8A34D9A1-60C9-9D0D-6E5D-69983D080499}" dt="2026-09-15T20:24:01.838" v="678" actId="1076"/>
          <ac:picMkLst>
            <pc:docMk/>
            <pc:sldMk cId="3767678536" sldId="687"/>
            <ac:picMk id="11" creationId="{61DE02E2-DDD1-E8F5-61D5-B83C30664471}"/>
          </ac:picMkLst>
        </pc:picChg>
      </pc:sldChg>
      <pc:sldChg chg="modSp add replId">
        <pc:chgData name="Ali Soken" userId="S::alisoken@uoregon.edu::b6961728-ad8c-47a4-be27-c26bee2df3e6" providerId="AD" clId="Web-{8A34D9A1-60C9-9D0D-6E5D-69983D080499}" dt="2026-09-15T20:24:46.607" v="691" actId="20577"/>
        <pc:sldMkLst>
          <pc:docMk/>
          <pc:sldMk cId="831811695" sldId="688"/>
        </pc:sldMkLst>
        <pc:spChg chg="mod">
          <ac:chgData name="Ali Soken" userId="S::alisoken@uoregon.edu::b6961728-ad8c-47a4-be27-c26bee2df3e6" providerId="AD" clId="Web-{8A34D9A1-60C9-9D0D-6E5D-69983D080499}" dt="2026-09-15T20:24:24.418" v="681" actId="20577"/>
          <ac:spMkLst>
            <pc:docMk/>
            <pc:sldMk cId="831811695" sldId="688"/>
            <ac:spMk id="3" creationId="{47529F0A-10DA-BEB1-D050-A9656039E52C}"/>
          </ac:spMkLst>
        </pc:spChg>
        <pc:spChg chg="mod">
          <ac:chgData name="Ali Soken" userId="S::alisoken@uoregon.edu::b6961728-ad8c-47a4-be27-c26bee2df3e6" providerId="AD" clId="Web-{8A34D9A1-60C9-9D0D-6E5D-69983D080499}" dt="2026-09-15T20:24:46.607" v="691" actId="20577"/>
          <ac:spMkLst>
            <pc:docMk/>
            <pc:sldMk cId="831811695" sldId="688"/>
            <ac:spMk id="5" creationId="{6E4F9A5D-7540-9301-8148-3CCBE3ED92BB}"/>
          </ac:spMkLst>
        </pc:spChg>
      </pc:sldChg>
      <pc:sldChg chg="modSp add replId">
        <pc:chgData name="Ali Soken" userId="S::alisoken@uoregon.edu::b6961728-ad8c-47a4-be27-c26bee2df3e6" providerId="AD" clId="Web-{8A34D9A1-60C9-9D0D-6E5D-69983D080499}" dt="2026-09-15T20:25:42.908" v="696" actId="20577"/>
        <pc:sldMkLst>
          <pc:docMk/>
          <pc:sldMk cId="2507707343" sldId="689"/>
        </pc:sldMkLst>
        <pc:spChg chg="mod">
          <ac:chgData name="Ali Soken" userId="S::alisoken@uoregon.edu::b6961728-ad8c-47a4-be27-c26bee2df3e6" providerId="AD" clId="Web-{8A34D9A1-60C9-9D0D-6E5D-69983D080499}" dt="2026-09-15T20:25:26.079" v="693" actId="20577"/>
          <ac:spMkLst>
            <pc:docMk/>
            <pc:sldMk cId="2507707343" sldId="689"/>
            <ac:spMk id="3" creationId="{6182FA05-55C5-450B-BF19-EAF47E87EE81}"/>
          </ac:spMkLst>
        </pc:spChg>
        <pc:spChg chg="mod">
          <ac:chgData name="Ali Soken" userId="S::alisoken@uoregon.edu::b6961728-ad8c-47a4-be27-c26bee2df3e6" providerId="AD" clId="Web-{8A34D9A1-60C9-9D0D-6E5D-69983D080499}" dt="2026-09-15T20:25:42.908" v="696" actId="20577"/>
          <ac:spMkLst>
            <pc:docMk/>
            <pc:sldMk cId="2507707343" sldId="689"/>
            <ac:spMk id="5" creationId="{07444F32-FFE4-3807-ED4D-3B7444E136DF}"/>
          </ac:spMkLst>
        </pc:spChg>
      </pc:sldChg>
      <pc:sldChg chg="modSp add replId">
        <pc:chgData name="Ali Soken" userId="S::alisoken@uoregon.edu::b6961728-ad8c-47a4-be27-c26bee2df3e6" providerId="AD" clId="Web-{8A34D9A1-60C9-9D0D-6E5D-69983D080499}" dt="2026-09-15T20:26:11.645" v="707" actId="20577"/>
        <pc:sldMkLst>
          <pc:docMk/>
          <pc:sldMk cId="2377649339" sldId="690"/>
        </pc:sldMkLst>
        <pc:spChg chg="mod">
          <ac:chgData name="Ali Soken" userId="S::alisoken@uoregon.edu::b6961728-ad8c-47a4-be27-c26bee2df3e6" providerId="AD" clId="Web-{8A34D9A1-60C9-9D0D-6E5D-69983D080499}" dt="2026-09-15T20:26:11.645" v="707" actId="20577"/>
          <ac:spMkLst>
            <pc:docMk/>
            <pc:sldMk cId="2377649339" sldId="690"/>
            <ac:spMk id="2" creationId="{1E137258-9D70-14CE-5ED7-27A95A66FFE8}"/>
          </ac:spMkLst>
        </pc:spChg>
      </pc:sldChg>
      <pc:sldChg chg="addSp delSp modSp add replId">
        <pc:chgData name="Ali Soken" userId="S::alisoken@uoregon.edu::b6961728-ad8c-47a4-be27-c26bee2df3e6" providerId="AD" clId="Web-{8A34D9A1-60C9-9D0D-6E5D-69983D080499}" dt="2026-09-15T20:29:44.177" v="821" actId="1076"/>
        <pc:sldMkLst>
          <pc:docMk/>
          <pc:sldMk cId="31564857" sldId="691"/>
        </pc:sldMkLst>
        <pc:spChg chg="mod">
          <ac:chgData name="Ali Soken" userId="S::alisoken@uoregon.edu::b6961728-ad8c-47a4-be27-c26bee2df3e6" providerId="AD" clId="Web-{8A34D9A1-60C9-9D0D-6E5D-69983D080499}" dt="2026-09-15T20:26:40.725" v="726" actId="20577"/>
          <ac:spMkLst>
            <pc:docMk/>
            <pc:sldMk cId="31564857" sldId="691"/>
            <ac:spMk id="3" creationId="{E20863C5-AEEB-B4A1-61E4-96D4217B63DF}"/>
          </ac:spMkLst>
        </pc:spChg>
        <pc:spChg chg="mod">
          <ac:chgData name="Ali Soken" userId="S::alisoken@uoregon.edu::b6961728-ad8c-47a4-be27-c26bee2df3e6" providerId="AD" clId="Web-{8A34D9A1-60C9-9D0D-6E5D-69983D080499}" dt="2026-09-15T20:29:16.753" v="811" actId="14100"/>
          <ac:spMkLst>
            <pc:docMk/>
            <pc:sldMk cId="31564857" sldId="691"/>
            <ac:spMk id="5" creationId="{BA2F2397-EDE7-3BEE-9D63-1D7AC88BA6A6}"/>
          </ac:spMkLst>
        </pc:spChg>
        <pc:spChg chg="add mod">
          <ac:chgData name="Ali Soken" userId="S::alisoken@uoregon.edu::b6961728-ad8c-47a4-be27-c26bee2df3e6" providerId="AD" clId="Web-{8A34D9A1-60C9-9D0D-6E5D-69983D080499}" dt="2026-09-15T20:29:25.441" v="814"/>
          <ac:spMkLst>
            <pc:docMk/>
            <pc:sldMk cId="31564857" sldId="691"/>
            <ac:spMk id="7" creationId="{9FC9FAB0-08EF-B985-F61C-B7FAD4BCA814}"/>
          </ac:spMkLst>
        </pc:spChg>
        <pc:picChg chg="add mod modCrop">
          <ac:chgData name="Ali Soken" userId="S::alisoken@uoregon.edu::b6961728-ad8c-47a4-be27-c26bee2df3e6" providerId="AD" clId="Web-{8A34D9A1-60C9-9D0D-6E5D-69983D080499}" dt="2026-09-15T20:29:44.177" v="821" actId="1076"/>
          <ac:picMkLst>
            <pc:docMk/>
            <pc:sldMk cId="31564857" sldId="691"/>
            <ac:picMk id="9" creationId="{86E8EA07-6964-B2A3-F46A-D8E29A855B6B}"/>
          </ac:picMkLst>
        </pc:picChg>
      </pc:sldChg>
      <pc:sldChg chg="addSp delSp modSp add mod replId modClrScheme chgLayout modNotes">
        <pc:chgData name="Ali Soken" userId="S::alisoken@uoregon.edu::b6961728-ad8c-47a4-be27-c26bee2df3e6" providerId="AD" clId="Web-{8A34D9A1-60C9-9D0D-6E5D-69983D080499}" dt="2026-09-15T20:34:30.949" v="877"/>
        <pc:sldMkLst>
          <pc:docMk/>
          <pc:sldMk cId="2468464449" sldId="692"/>
        </pc:sldMkLst>
        <pc:spChg chg="mod">
          <ac:chgData name="Ali Soken" userId="S::alisoken@uoregon.edu::b6961728-ad8c-47a4-be27-c26bee2df3e6" providerId="AD" clId="Web-{8A34D9A1-60C9-9D0D-6E5D-69983D080499}" dt="2026-09-15T20:34:16.885" v="873"/>
          <ac:spMkLst>
            <pc:docMk/>
            <pc:sldMk cId="2468464449" sldId="692"/>
            <ac:spMk id="5" creationId="{799CC343-437E-A162-98BA-470F154E0E26}"/>
          </ac:spMkLst>
        </pc:spChg>
        <pc:picChg chg="add mod">
          <ac:chgData name="Ali Soken" userId="S::alisoken@uoregon.edu::b6961728-ad8c-47a4-be27-c26bee2df3e6" providerId="AD" clId="Web-{8A34D9A1-60C9-9D0D-6E5D-69983D080499}" dt="2026-09-15T20:34:16.885" v="873"/>
          <ac:picMkLst>
            <pc:docMk/>
            <pc:sldMk cId="2468464449" sldId="692"/>
            <ac:picMk id="7" creationId="{002EAC83-B9C5-E4AD-E04E-688D258018AC}"/>
          </ac:picMkLst>
        </pc:picChg>
      </pc:sldChg>
      <pc:sldChg chg="addSp delSp modSp add replId">
        <pc:chgData name="Ali Soken" userId="S::alisoken@uoregon.edu::b6961728-ad8c-47a4-be27-c26bee2df3e6" providerId="AD" clId="Web-{8A34D9A1-60C9-9D0D-6E5D-69983D080499}" dt="2026-09-15T20:35:55.174" v="912" actId="1076"/>
        <pc:sldMkLst>
          <pc:docMk/>
          <pc:sldMk cId="3968784165" sldId="693"/>
        </pc:sldMkLst>
        <pc:spChg chg="mod">
          <ac:chgData name="Ali Soken" userId="S::alisoken@uoregon.edu::b6961728-ad8c-47a4-be27-c26bee2df3e6" providerId="AD" clId="Web-{8A34D9A1-60C9-9D0D-6E5D-69983D080499}" dt="2026-09-15T20:35:16.296" v="895" actId="20577"/>
          <ac:spMkLst>
            <pc:docMk/>
            <pc:sldMk cId="3968784165" sldId="693"/>
            <ac:spMk id="3" creationId="{8CB44CBA-9CE8-74FE-825C-3497D28D087E}"/>
          </ac:spMkLst>
        </pc:spChg>
        <pc:spChg chg="add mod">
          <ac:chgData name="Ali Soken" userId="S::alisoken@uoregon.edu::b6961728-ad8c-47a4-be27-c26bee2df3e6" providerId="AD" clId="Web-{8A34D9A1-60C9-9D0D-6E5D-69983D080499}" dt="2026-09-15T20:35:55.174" v="912" actId="1076"/>
          <ac:spMkLst>
            <pc:docMk/>
            <pc:sldMk cId="3968784165" sldId="693"/>
            <ac:spMk id="4" creationId="{682A659C-72A4-2270-1B96-B76744E0C574}"/>
          </ac:spMkLst>
        </pc:spChg>
        <pc:spChg chg="mod">
          <ac:chgData name="Ali Soken" userId="S::alisoken@uoregon.edu::b6961728-ad8c-47a4-be27-c26bee2df3e6" providerId="AD" clId="Web-{8A34D9A1-60C9-9D0D-6E5D-69983D080499}" dt="2026-09-15T20:35:27.031" v="901" actId="20577"/>
          <ac:spMkLst>
            <pc:docMk/>
            <pc:sldMk cId="3968784165" sldId="693"/>
            <ac:spMk id="5" creationId="{B0397A92-6137-B17A-B4FC-9FD50EEEE09F}"/>
          </ac:spMkLst>
        </pc:spChg>
        <pc:picChg chg="add mod">
          <ac:chgData name="Ali Soken" userId="S::alisoken@uoregon.edu::b6961728-ad8c-47a4-be27-c26bee2df3e6" providerId="AD" clId="Web-{8A34D9A1-60C9-9D0D-6E5D-69983D080499}" dt="2026-09-15T20:35:52.298" v="911" actId="1076"/>
          <ac:picMkLst>
            <pc:docMk/>
            <pc:sldMk cId="3968784165" sldId="693"/>
            <ac:picMk id="2" creationId="{2ABCC1B4-DA8E-0B76-4351-F0F24AD4EECC}"/>
          </ac:picMkLst>
        </pc:picChg>
      </pc:sldChg>
      <pc:sldChg chg="modSp add replId">
        <pc:chgData name="Ali Soken" userId="S::alisoken@uoregon.edu::b6961728-ad8c-47a4-be27-c26bee2df3e6" providerId="AD" clId="Web-{8A34D9A1-60C9-9D0D-6E5D-69983D080499}" dt="2026-09-15T20:38:07.996" v="954" actId="20577"/>
        <pc:sldMkLst>
          <pc:docMk/>
          <pc:sldMk cId="4087251923" sldId="694"/>
        </pc:sldMkLst>
        <pc:spChg chg="mod">
          <ac:chgData name="Ali Soken" userId="S::alisoken@uoregon.edu::b6961728-ad8c-47a4-be27-c26bee2df3e6" providerId="AD" clId="Web-{8A34D9A1-60C9-9D0D-6E5D-69983D080499}" dt="2026-09-15T20:37:39.682" v="946" actId="20577"/>
          <ac:spMkLst>
            <pc:docMk/>
            <pc:sldMk cId="4087251923" sldId="694"/>
            <ac:spMk id="3" creationId="{71DA44C3-FA6E-5C2D-A8CD-8287FCF45B82}"/>
          </ac:spMkLst>
        </pc:spChg>
        <pc:spChg chg="mod">
          <ac:chgData name="Ali Soken" userId="S::alisoken@uoregon.edu::b6961728-ad8c-47a4-be27-c26bee2df3e6" providerId="AD" clId="Web-{8A34D9A1-60C9-9D0D-6E5D-69983D080499}" dt="2026-09-15T20:38:07.996" v="954" actId="20577"/>
          <ac:spMkLst>
            <pc:docMk/>
            <pc:sldMk cId="4087251923" sldId="694"/>
            <ac:spMk id="5" creationId="{E8F62A80-D0BD-A3FD-39E3-EB7A613DDA36}"/>
          </ac:spMkLst>
        </pc:spChg>
      </pc:sldChg>
      <pc:sldChg chg="modSp add replId">
        <pc:chgData name="Ali Soken" userId="S::alisoken@uoregon.edu::b6961728-ad8c-47a4-be27-c26bee2df3e6" providerId="AD" clId="Web-{8A34D9A1-60C9-9D0D-6E5D-69983D080499}" dt="2026-09-15T20:38:44.421" v="968" actId="20577"/>
        <pc:sldMkLst>
          <pc:docMk/>
          <pc:sldMk cId="3428284215" sldId="695"/>
        </pc:sldMkLst>
        <pc:spChg chg="mod">
          <ac:chgData name="Ali Soken" userId="S::alisoken@uoregon.edu::b6961728-ad8c-47a4-be27-c26bee2df3e6" providerId="AD" clId="Web-{8A34D9A1-60C9-9D0D-6E5D-69983D080499}" dt="2026-09-15T20:38:28.701" v="963" actId="20577"/>
          <ac:spMkLst>
            <pc:docMk/>
            <pc:sldMk cId="3428284215" sldId="695"/>
            <ac:spMk id="3" creationId="{25B526CF-BE01-9138-C8C1-509580B3D84D}"/>
          </ac:spMkLst>
        </pc:spChg>
        <pc:spChg chg="mod">
          <ac:chgData name="Ali Soken" userId="S::alisoken@uoregon.edu::b6961728-ad8c-47a4-be27-c26bee2df3e6" providerId="AD" clId="Web-{8A34D9A1-60C9-9D0D-6E5D-69983D080499}" dt="2026-09-15T20:38:44.421" v="968" actId="20577"/>
          <ac:spMkLst>
            <pc:docMk/>
            <pc:sldMk cId="3428284215" sldId="695"/>
            <ac:spMk id="5" creationId="{E789DC1C-1478-8F7F-DFF1-666B25E11CEC}"/>
          </ac:spMkLst>
        </pc:spChg>
      </pc:sldChg>
      <pc:sldChg chg="modSp add replId">
        <pc:chgData name="Ali Soken" userId="S::alisoken@uoregon.edu::b6961728-ad8c-47a4-be27-c26bee2df3e6" providerId="AD" clId="Web-{8A34D9A1-60C9-9D0D-6E5D-69983D080499}" dt="2026-09-15T20:39:11.392" v="973" actId="20577"/>
        <pc:sldMkLst>
          <pc:docMk/>
          <pc:sldMk cId="311731853" sldId="696"/>
        </pc:sldMkLst>
        <pc:spChg chg="mod">
          <ac:chgData name="Ali Soken" userId="S::alisoken@uoregon.edu::b6961728-ad8c-47a4-be27-c26bee2df3e6" providerId="AD" clId="Web-{8A34D9A1-60C9-9D0D-6E5D-69983D080499}" dt="2026-09-15T20:39:11.392" v="973" actId="20577"/>
          <ac:spMkLst>
            <pc:docMk/>
            <pc:sldMk cId="311731853" sldId="696"/>
            <ac:spMk id="5" creationId="{2C3B880C-710F-33C6-4FF4-CB7CB091E830}"/>
          </ac:spMkLst>
        </pc:spChg>
      </pc:sldChg>
      <pc:sldChg chg="addSp modSp add replId">
        <pc:chgData name="Ali Soken" userId="S::alisoken@uoregon.edu::b6961728-ad8c-47a4-be27-c26bee2df3e6" providerId="AD" clId="Web-{8A34D9A1-60C9-9D0D-6E5D-69983D080499}" dt="2026-09-15T20:40:06.334" v="989" actId="14100"/>
        <pc:sldMkLst>
          <pc:docMk/>
          <pc:sldMk cId="3444525109" sldId="697"/>
        </pc:sldMkLst>
        <pc:spChg chg="mod">
          <ac:chgData name="Ali Soken" userId="S::alisoken@uoregon.edu::b6961728-ad8c-47a4-be27-c26bee2df3e6" providerId="AD" clId="Web-{8A34D9A1-60C9-9D0D-6E5D-69983D080499}" dt="2026-09-15T20:39:37.816" v="980" actId="20577"/>
          <ac:spMkLst>
            <pc:docMk/>
            <pc:sldMk cId="3444525109" sldId="697"/>
            <ac:spMk id="3" creationId="{D1937D55-56C5-A16B-F5B8-E7C728D7D142}"/>
          </ac:spMkLst>
        </pc:spChg>
        <pc:spChg chg="mod">
          <ac:chgData name="Ali Soken" userId="S::alisoken@uoregon.edu::b6961728-ad8c-47a4-be27-c26bee2df3e6" providerId="AD" clId="Web-{8A34D9A1-60C9-9D0D-6E5D-69983D080499}" dt="2026-09-15T20:40:06.334" v="989" actId="14100"/>
          <ac:spMkLst>
            <pc:docMk/>
            <pc:sldMk cId="3444525109" sldId="697"/>
            <ac:spMk id="5" creationId="{7F0B3132-1C09-6963-F919-B1760856BF25}"/>
          </ac:spMkLst>
        </pc:spChg>
        <pc:picChg chg="add mod modCrop">
          <ac:chgData name="Ali Soken" userId="S::alisoken@uoregon.edu::b6961728-ad8c-47a4-be27-c26bee2df3e6" providerId="AD" clId="Web-{8A34D9A1-60C9-9D0D-6E5D-69983D080499}" dt="2026-09-15T20:40:02.130" v="988" actId="1076"/>
          <ac:picMkLst>
            <pc:docMk/>
            <pc:sldMk cId="3444525109" sldId="697"/>
            <ac:picMk id="2" creationId="{4D9D73AF-7DA5-F0BC-D6AB-D5769BBA7B89}"/>
          </ac:picMkLst>
        </pc:picChg>
      </pc:sldChg>
      <pc:sldChg chg="addSp delSp modSp add replId">
        <pc:chgData name="Ali Soken" userId="S::alisoken@uoregon.edu::b6961728-ad8c-47a4-be27-c26bee2df3e6" providerId="AD" clId="Web-{8A34D9A1-60C9-9D0D-6E5D-69983D080499}" dt="2026-09-15T20:43:00.425" v="1067" actId="20577"/>
        <pc:sldMkLst>
          <pc:docMk/>
          <pc:sldMk cId="1505345065" sldId="698"/>
        </pc:sldMkLst>
        <pc:spChg chg="mod">
          <ac:chgData name="Ali Soken" userId="S::alisoken@uoregon.edu::b6961728-ad8c-47a4-be27-c26bee2df3e6" providerId="AD" clId="Web-{8A34D9A1-60C9-9D0D-6E5D-69983D080499}" dt="2026-09-15T20:40:38.758" v="1005" actId="20577"/>
          <ac:spMkLst>
            <pc:docMk/>
            <pc:sldMk cId="1505345065" sldId="698"/>
            <ac:spMk id="3" creationId="{8B8CB7EF-5A0D-0573-3DF9-88DAC4395CCF}"/>
          </ac:spMkLst>
        </pc:spChg>
        <pc:spChg chg="mod">
          <ac:chgData name="Ali Soken" userId="S::alisoken@uoregon.edu::b6961728-ad8c-47a4-be27-c26bee2df3e6" providerId="AD" clId="Web-{8A34D9A1-60C9-9D0D-6E5D-69983D080499}" dt="2026-09-15T20:43:00.425" v="1067" actId="20577"/>
          <ac:spMkLst>
            <pc:docMk/>
            <pc:sldMk cId="1505345065" sldId="698"/>
            <ac:spMk id="5" creationId="{7B3C10A1-8A5F-4F07-8E3C-0BEF8B3EB2E6}"/>
          </ac:spMkLst>
        </pc:spChg>
      </pc:sldChg>
      <pc:sldChg chg="addSp delSp modSp add replId">
        <pc:chgData name="Ali Soken" userId="S::alisoken@uoregon.edu::b6961728-ad8c-47a4-be27-c26bee2df3e6" providerId="AD" clId="Web-{8A34D9A1-60C9-9D0D-6E5D-69983D080499}" dt="2026-09-15T20:45:02.778" v="1095" actId="20577"/>
        <pc:sldMkLst>
          <pc:docMk/>
          <pc:sldMk cId="3540008246" sldId="699"/>
        </pc:sldMkLst>
        <pc:spChg chg="mod">
          <ac:chgData name="Ali Soken" userId="S::alisoken@uoregon.edu::b6961728-ad8c-47a4-be27-c26bee2df3e6" providerId="AD" clId="Web-{8A34D9A1-60C9-9D0D-6E5D-69983D080499}" dt="2026-09-15T20:43:24.239" v="1082" actId="20577"/>
          <ac:spMkLst>
            <pc:docMk/>
            <pc:sldMk cId="3540008246" sldId="699"/>
            <ac:spMk id="3" creationId="{0ECF9B13-3181-FF5D-0305-458C39AE9A16}"/>
          </ac:spMkLst>
        </pc:spChg>
        <pc:spChg chg="mod">
          <ac:chgData name="Ali Soken" userId="S::alisoken@uoregon.edu::b6961728-ad8c-47a4-be27-c26bee2df3e6" providerId="AD" clId="Web-{8A34D9A1-60C9-9D0D-6E5D-69983D080499}" dt="2026-09-15T20:45:02.778" v="1095" actId="20577"/>
          <ac:spMkLst>
            <pc:docMk/>
            <pc:sldMk cId="3540008246" sldId="699"/>
            <ac:spMk id="5" creationId="{64AF4E23-B36B-CD64-6600-C8784EC1568D}"/>
          </ac:spMkLst>
        </pc:spChg>
      </pc:sldChg>
      <pc:sldChg chg="modSp add ord replId">
        <pc:chgData name="Ali Soken" userId="S::alisoken@uoregon.edu::b6961728-ad8c-47a4-be27-c26bee2df3e6" providerId="AD" clId="Web-{8A34D9A1-60C9-9D0D-6E5D-69983D080499}" dt="2026-09-15T20:46:35.879" v="1126" actId="20577"/>
        <pc:sldMkLst>
          <pc:docMk/>
          <pc:sldMk cId="3607942214" sldId="700"/>
        </pc:sldMkLst>
        <pc:spChg chg="mod">
          <ac:chgData name="Ali Soken" userId="S::alisoken@uoregon.edu::b6961728-ad8c-47a4-be27-c26bee2df3e6" providerId="AD" clId="Web-{8A34D9A1-60C9-9D0D-6E5D-69983D080499}" dt="2026-09-15T20:46:11.440" v="1121" actId="20577"/>
          <ac:spMkLst>
            <pc:docMk/>
            <pc:sldMk cId="3607942214" sldId="700"/>
            <ac:spMk id="3" creationId="{46916383-1D33-E0FE-BA17-F76FC85D11DC}"/>
          </ac:spMkLst>
        </pc:spChg>
        <pc:spChg chg="mod">
          <ac:chgData name="Ali Soken" userId="S::alisoken@uoregon.edu::b6961728-ad8c-47a4-be27-c26bee2df3e6" providerId="AD" clId="Web-{8A34D9A1-60C9-9D0D-6E5D-69983D080499}" dt="2026-09-15T20:46:35.879" v="1126" actId="20577"/>
          <ac:spMkLst>
            <pc:docMk/>
            <pc:sldMk cId="3607942214" sldId="700"/>
            <ac:spMk id="5" creationId="{FE6537E2-6F29-C470-B21C-84CBC46A9774}"/>
          </ac:spMkLst>
        </pc:spChg>
      </pc:sldChg>
      <pc:sldChg chg="addSp modSp add replId">
        <pc:chgData name="Ali Soken" userId="S::alisoken@uoregon.edu::b6961728-ad8c-47a4-be27-c26bee2df3e6" providerId="AD" clId="Web-{8A34D9A1-60C9-9D0D-6E5D-69983D080499}" dt="2026-09-15T20:48:46.014" v="1176" actId="20577"/>
        <pc:sldMkLst>
          <pc:docMk/>
          <pc:sldMk cId="648194655" sldId="701"/>
        </pc:sldMkLst>
        <pc:spChg chg="add mod">
          <ac:chgData name="Ali Soken" userId="S::alisoken@uoregon.edu::b6961728-ad8c-47a4-be27-c26bee2df3e6" providerId="AD" clId="Web-{8A34D9A1-60C9-9D0D-6E5D-69983D080499}" dt="2026-09-15T20:48:41.326" v="1173" actId="1076"/>
          <ac:spMkLst>
            <pc:docMk/>
            <pc:sldMk cId="648194655" sldId="701"/>
            <ac:spMk id="2" creationId="{0DAE923D-3E0A-AAF8-D592-A4A1F19FA5F9}"/>
          </ac:spMkLst>
        </pc:spChg>
        <pc:spChg chg="mod">
          <ac:chgData name="Ali Soken" userId="S::alisoken@uoregon.edu::b6961728-ad8c-47a4-be27-c26bee2df3e6" providerId="AD" clId="Web-{8A34D9A1-60C9-9D0D-6E5D-69983D080499}" dt="2026-09-15T20:47:05.678" v="1133" actId="20577"/>
          <ac:spMkLst>
            <pc:docMk/>
            <pc:sldMk cId="648194655" sldId="701"/>
            <ac:spMk id="3" creationId="{312793FF-EA62-5474-CCF5-E37AF959F7E8}"/>
          </ac:spMkLst>
        </pc:spChg>
        <pc:spChg chg="mod">
          <ac:chgData name="Ali Soken" userId="S::alisoken@uoregon.edu::b6961728-ad8c-47a4-be27-c26bee2df3e6" providerId="AD" clId="Web-{8A34D9A1-60C9-9D0D-6E5D-69983D080499}" dt="2026-09-15T20:48:46.014" v="1176" actId="20577"/>
          <ac:spMkLst>
            <pc:docMk/>
            <pc:sldMk cId="648194655" sldId="701"/>
            <ac:spMk id="5" creationId="{CADC75F4-E383-D69D-9DA8-EFF0CE229D65}"/>
          </ac:spMkLst>
        </pc:spChg>
      </pc:sldChg>
      <pc:sldChg chg="modSp add">
        <pc:chgData name="Ali Soken" userId="S::alisoken@uoregon.edu::b6961728-ad8c-47a4-be27-c26bee2df3e6" providerId="AD" clId="Web-{8A34D9A1-60C9-9D0D-6E5D-69983D080499}" dt="2026-09-15T23:13:43.797" v="1193" actId="20577"/>
        <pc:sldMkLst>
          <pc:docMk/>
          <pc:sldMk cId="2451442515" sldId="704"/>
        </pc:sldMkLst>
        <pc:spChg chg="mod">
          <ac:chgData name="Ali Soken" userId="S::alisoken@uoregon.edu::b6961728-ad8c-47a4-be27-c26bee2df3e6" providerId="AD" clId="Web-{8A34D9A1-60C9-9D0D-6E5D-69983D080499}" dt="2026-09-15T23:13:43.797" v="1193" actId="20577"/>
          <ac:spMkLst>
            <pc:docMk/>
            <pc:sldMk cId="2451442515" sldId="704"/>
            <ac:spMk id="9" creationId="{CDE5C5AF-638E-85D2-8976-60923B9F8F0D}"/>
          </ac:spMkLst>
        </pc:spChg>
      </pc:sldChg>
      <pc:sldChg chg="addSp delSp modSp add">
        <pc:chgData name="Ali Soken" userId="S::alisoken@uoregon.edu::b6961728-ad8c-47a4-be27-c26bee2df3e6" providerId="AD" clId="Web-{8A34D9A1-60C9-9D0D-6E5D-69983D080499}" dt="2026-09-15T23:15:04.570" v="1223" actId="1076"/>
        <pc:sldMkLst>
          <pc:docMk/>
          <pc:sldMk cId="1085606283" sldId="705"/>
        </pc:sldMkLst>
        <pc:spChg chg="mod">
          <ac:chgData name="Ali Soken" userId="S::alisoken@uoregon.edu::b6961728-ad8c-47a4-be27-c26bee2df3e6" providerId="AD" clId="Web-{8A34D9A1-60C9-9D0D-6E5D-69983D080499}" dt="2026-09-15T23:15:04.570" v="1223" actId="1076"/>
          <ac:spMkLst>
            <pc:docMk/>
            <pc:sldMk cId="1085606283" sldId="705"/>
            <ac:spMk id="4" creationId="{B1BAA32F-8B18-B53B-F720-F9F5CA7B848D}"/>
          </ac:spMkLst>
        </pc:spChg>
        <pc:spChg chg="add mod">
          <ac:chgData name="Ali Soken" userId="S::alisoken@uoregon.edu::b6961728-ad8c-47a4-be27-c26bee2df3e6" providerId="AD" clId="Web-{8A34D9A1-60C9-9D0D-6E5D-69983D080499}" dt="2026-09-15T23:14:57.132" v="1221" actId="20577"/>
          <ac:spMkLst>
            <pc:docMk/>
            <pc:sldMk cId="1085606283" sldId="705"/>
            <ac:spMk id="7" creationId="{2ACA4382-3F7F-26A4-1BD7-8ED343EF823B}"/>
          </ac:spMkLst>
        </pc:spChg>
        <pc:picChg chg="add mod">
          <ac:chgData name="Ali Soken" userId="S::alisoken@uoregon.edu::b6961728-ad8c-47a4-be27-c26bee2df3e6" providerId="AD" clId="Web-{8A34D9A1-60C9-9D0D-6E5D-69983D080499}" dt="2026-09-15T23:14:44.365" v="1210" actId="1076"/>
          <ac:picMkLst>
            <pc:docMk/>
            <pc:sldMk cId="1085606283" sldId="705"/>
            <ac:picMk id="5" creationId="{77D9A31E-09C8-7ACF-FC56-26D91F4584D7}"/>
          </ac:picMkLst>
        </pc:picChg>
        <pc:picChg chg="mod">
          <ac:chgData name="Ali Soken" userId="S::alisoken@uoregon.edu::b6961728-ad8c-47a4-be27-c26bee2df3e6" providerId="AD" clId="Web-{8A34D9A1-60C9-9D0D-6E5D-69983D080499}" dt="2026-09-15T23:14:47.256" v="1211" actId="1076"/>
          <ac:picMkLst>
            <pc:docMk/>
            <pc:sldMk cId="1085606283" sldId="705"/>
            <ac:picMk id="8" creationId="{9C80A57B-7187-2FC9-887C-11FE5A162ACF}"/>
          </ac:picMkLst>
        </pc:picChg>
      </pc:sldChg>
      <pc:sldChg chg="modSp add">
        <pc:chgData name="Ali Soken" userId="S::alisoken@uoregon.edu::b6961728-ad8c-47a4-be27-c26bee2df3e6" providerId="AD" clId="Web-{8A34D9A1-60C9-9D0D-6E5D-69983D080499}" dt="2026-09-15T23:15:31.806" v="1226" actId="1076"/>
        <pc:sldMkLst>
          <pc:docMk/>
          <pc:sldMk cId="1461938170" sldId="706"/>
        </pc:sldMkLst>
        <pc:picChg chg="mod">
          <ac:chgData name="Ali Soken" userId="S::alisoken@uoregon.edu::b6961728-ad8c-47a4-be27-c26bee2df3e6" providerId="AD" clId="Web-{8A34D9A1-60C9-9D0D-6E5D-69983D080499}" dt="2026-09-15T23:15:31.806" v="1226" actId="1076"/>
          <ac:picMkLst>
            <pc:docMk/>
            <pc:sldMk cId="1461938170" sldId="706"/>
            <ac:picMk id="3" creationId="{5D42BA9A-D2CB-AC6F-3173-224166ABBC44}"/>
          </ac:picMkLst>
        </pc:picChg>
        <pc:picChg chg="mod">
          <ac:chgData name="Ali Soken" userId="S::alisoken@uoregon.edu::b6961728-ad8c-47a4-be27-c26bee2df3e6" providerId="AD" clId="Web-{8A34D9A1-60C9-9D0D-6E5D-69983D080499}" dt="2026-09-15T23:15:31.727" v="1225" actId="1076"/>
          <ac:picMkLst>
            <pc:docMk/>
            <pc:sldMk cId="1461938170" sldId="706"/>
            <ac:picMk id="7" creationId="{47CC117F-F858-6163-038E-36FAFC7FB550}"/>
          </ac:picMkLst>
        </pc:picChg>
      </pc:sldChg>
      <pc:sldChg chg="add">
        <pc:chgData name="Ali Soken" userId="S::alisoken@uoregon.edu::b6961728-ad8c-47a4-be27-c26bee2df3e6" providerId="AD" clId="Web-{8A34D9A1-60C9-9D0D-6E5D-69983D080499}" dt="2026-09-15T23:19:31.944" v="1233"/>
        <pc:sldMkLst>
          <pc:docMk/>
          <pc:sldMk cId="34128298" sldId="749"/>
        </pc:sldMkLst>
      </pc:sldChg>
      <pc:sldChg chg="add">
        <pc:chgData name="Ali Soken" userId="S::alisoken@uoregon.edu::b6961728-ad8c-47a4-be27-c26bee2df3e6" providerId="AD" clId="Web-{8A34D9A1-60C9-9D0D-6E5D-69983D080499}" dt="2026-09-15T23:19:32.242" v="1235"/>
        <pc:sldMkLst>
          <pc:docMk/>
          <pc:sldMk cId="2497819412" sldId="751"/>
        </pc:sldMkLst>
      </pc:sldChg>
      <pc:sldChg chg="add">
        <pc:chgData name="Ali Soken" userId="S::alisoken@uoregon.edu::b6961728-ad8c-47a4-be27-c26bee2df3e6" providerId="AD" clId="Web-{8A34D9A1-60C9-9D0D-6E5D-69983D080499}" dt="2026-09-15T23:19:32.304" v="1236"/>
        <pc:sldMkLst>
          <pc:docMk/>
          <pc:sldMk cId="2392110320" sldId="752"/>
        </pc:sldMkLst>
      </pc:sldChg>
      <pc:sldChg chg="add">
        <pc:chgData name="Ali Soken" userId="S::alisoken@uoregon.edu::b6961728-ad8c-47a4-be27-c26bee2df3e6" providerId="AD" clId="Web-{8A34D9A1-60C9-9D0D-6E5D-69983D080499}" dt="2026-09-15T23:19:32.398" v="1237"/>
        <pc:sldMkLst>
          <pc:docMk/>
          <pc:sldMk cId="4156674083" sldId="753"/>
        </pc:sldMkLst>
      </pc:sldChg>
      <pc:sldChg chg="modSp add replId">
        <pc:chgData name="Ali Soken" userId="S::alisoken@uoregon.edu::b6961728-ad8c-47a4-be27-c26bee2df3e6" providerId="AD" clId="Web-{8A34D9A1-60C9-9D0D-6E5D-69983D080499}" dt="2026-09-15T23:19:52.649" v="1246" actId="20577"/>
        <pc:sldMkLst>
          <pc:docMk/>
          <pc:sldMk cId="862437596" sldId="754"/>
        </pc:sldMkLst>
        <pc:spChg chg="mod">
          <ac:chgData name="Ali Soken" userId="S::alisoken@uoregon.edu::b6961728-ad8c-47a4-be27-c26bee2df3e6" providerId="AD" clId="Web-{8A34D9A1-60C9-9D0D-6E5D-69983D080499}" dt="2026-09-15T23:19:52.649" v="1246" actId="20577"/>
          <ac:spMkLst>
            <pc:docMk/>
            <pc:sldMk cId="862437596" sldId="754"/>
            <ac:spMk id="2" creationId="{2F4F8537-0848-A2C2-D29A-597C63F2FD4A}"/>
          </ac:spMkLst>
        </pc:spChg>
      </pc:sldChg>
      <pc:sldMasterChg chg="addSldLayout">
        <pc:chgData name="Ali Soken" userId="S::alisoken@uoregon.edu::b6961728-ad8c-47a4-be27-c26bee2df3e6" providerId="AD" clId="Web-{8A34D9A1-60C9-9D0D-6E5D-69983D080499}" dt="2026-09-15T20:46:54.802" v="1127"/>
        <pc:sldMasterMkLst>
          <pc:docMk/>
          <pc:sldMasterMk cId="270095511" sldId="2147483690"/>
        </pc:sldMasterMkLst>
        <pc:sldLayoutChg chg="add">
          <pc:chgData name="Ali Soken" userId="S::alisoken@uoregon.edu::b6961728-ad8c-47a4-be27-c26bee2df3e6" providerId="AD" clId="Web-{8A34D9A1-60C9-9D0D-6E5D-69983D080499}" dt="2026-09-15T18:01:37.812" v="223"/>
          <pc:sldLayoutMkLst>
            <pc:docMk/>
            <pc:sldMasterMk cId="270095511" sldId="2147483690"/>
            <pc:sldLayoutMk cId="1452344493" sldId="2147483705"/>
          </pc:sldLayoutMkLst>
        </pc:sldLayoutChg>
        <pc:sldLayoutChg chg="add">
          <pc:chgData name="Ali Soken" userId="S::alisoken@uoregon.edu::b6961728-ad8c-47a4-be27-c26bee2df3e6" providerId="AD" clId="Web-{8A34D9A1-60C9-9D0D-6E5D-69983D080499}" dt="2026-09-15T20:46:54.802" v="1127"/>
          <pc:sldLayoutMkLst>
            <pc:docMk/>
            <pc:sldMasterMk cId="270095511" sldId="2147483690"/>
            <pc:sldLayoutMk cId="708615908" sldId="214748370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75854-5449-5742-91FA-1BEFEDB4C830}" type="datetimeFigureOut">
              <a:rPr lang="en-US" smtClean="0"/>
              <a:t>9/25/26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52C29B-0625-D449-A9A3-8E855D4044E2}" type="slidenum">
              <a:rPr lang="en-US" smtClean="0"/>
              <a:t>‹#›</a:t>
            </a:fld>
            <a:endParaRPr lang="en-US"/>
          </a:p>
        </p:txBody>
      </p:sp>
    </p:spTree>
    <p:extLst>
      <p:ext uri="{BB962C8B-B14F-4D97-AF65-F5344CB8AC3E}">
        <p14:creationId xmlns:p14="http://schemas.microsoft.com/office/powerpoint/2010/main" val="250706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0</a:t>
            </a:fld>
            <a:endParaRPr lang="en-US"/>
          </a:p>
        </p:txBody>
      </p:sp>
    </p:spTree>
    <p:extLst>
      <p:ext uri="{BB962C8B-B14F-4D97-AF65-F5344CB8AC3E}">
        <p14:creationId xmlns:p14="http://schemas.microsoft.com/office/powerpoint/2010/main" val="366185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68971-7932-7B6B-F831-C53461BD4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9BBD6-8485-9E48-2861-EA3358FBD1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E4AC4F-65AC-54F2-E535-15A9CD30EF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1E1D9D-D8EE-BF80-A5C1-04EB8E706E62}"/>
              </a:ext>
            </a:extLst>
          </p:cNvPr>
          <p:cNvSpPr>
            <a:spLocks noGrp="1"/>
          </p:cNvSpPr>
          <p:nvPr>
            <p:ph type="sldNum" sz="quarter" idx="5"/>
          </p:nvPr>
        </p:nvSpPr>
        <p:spPr/>
        <p:txBody>
          <a:bodyPr/>
          <a:lstStyle/>
          <a:p>
            <a:fld id="{7B52C29B-0625-D449-A9A3-8E855D4044E2}" type="slidenum">
              <a:rPr lang="en-US" smtClean="0"/>
              <a:t>1</a:t>
            </a:fld>
            <a:endParaRPr lang="en-US"/>
          </a:p>
        </p:txBody>
      </p:sp>
    </p:spTree>
    <p:extLst>
      <p:ext uri="{BB962C8B-B14F-4D97-AF65-F5344CB8AC3E}">
        <p14:creationId xmlns:p14="http://schemas.microsoft.com/office/powerpoint/2010/main" val="463104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8EC5-F514-D0F9-6406-3C2A9F2399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C9A6A-91D6-FEB2-1758-31AED92E1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F3CA4-3300-57CF-8B1E-0E454833FB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1EF596-7000-CBE7-771A-2C0743492D53}"/>
              </a:ext>
            </a:extLst>
          </p:cNvPr>
          <p:cNvSpPr>
            <a:spLocks noGrp="1"/>
          </p:cNvSpPr>
          <p:nvPr>
            <p:ph type="sldNum" sz="quarter" idx="5"/>
          </p:nvPr>
        </p:nvSpPr>
        <p:spPr/>
        <p:txBody>
          <a:bodyPr/>
          <a:lstStyle/>
          <a:p>
            <a:fld id="{7B52C29B-0625-D449-A9A3-8E855D4044E2}" type="slidenum">
              <a:rPr lang="en-US" smtClean="0"/>
              <a:t>2</a:t>
            </a:fld>
            <a:endParaRPr lang="en-US"/>
          </a:p>
        </p:txBody>
      </p:sp>
    </p:spTree>
    <p:extLst>
      <p:ext uri="{BB962C8B-B14F-4D97-AF65-F5344CB8AC3E}">
        <p14:creationId xmlns:p14="http://schemas.microsoft.com/office/powerpoint/2010/main" val="118524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640C9-FE5F-4DC1-ADD1-64DBA423B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D9D88-A3A1-7227-B0C7-6F2BE0699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BEE8C-EA6C-8A3D-4A64-40A9D8CF8C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42BE480-BB4A-53BF-E473-BCE31DAD21EF}"/>
              </a:ext>
            </a:extLst>
          </p:cNvPr>
          <p:cNvSpPr>
            <a:spLocks noGrp="1"/>
          </p:cNvSpPr>
          <p:nvPr>
            <p:ph type="sldNum" sz="quarter" idx="5"/>
          </p:nvPr>
        </p:nvSpPr>
        <p:spPr/>
        <p:txBody>
          <a:bodyPr/>
          <a:lstStyle/>
          <a:p>
            <a:fld id="{7B52C29B-0625-D449-A9A3-8E855D4044E2}" type="slidenum">
              <a:rPr lang="en-US" smtClean="0"/>
              <a:t>3</a:t>
            </a:fld>
            <a:endParaRPr lang="en-US"/>
          </a:p>
        </p:txBody>
      </p:sp>
    </p:spTree>
    <p:extLst>
      <p:ext uri="{BB962C8B-B14F-4D97-AF65-F5344CB8AC3E}">
        <p14:creationId xmlns:p14="http://schemas.microsoft.com/office/powerpoint/2010/main" val="64947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4FCD1-EFE6-975E-9218-B3A15AA402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20A73E-814C-6916-62C4-FBE3346863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D9F5EF-C5CC-4CF8-F8EF-B8F586B5A3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FE8681-1835-E981-B540-DDD628F53791}"/>
              </a:ext>
            </a:extLst>
          </p:cNvPr>
          <p:cNvSpPr>
            <a:spLocks noGrp="1"/>
          </p:cNvSpPr>
          <p:nvPr>
            <p:ph type="sldNum" sz="quarter" idx="5"/>
          </p:nvPr>
        </p:nvSpPr>
        <p:spPr/>
        <p:txBody>
          <a:bodyPr/>
          <a:lstStyle/>
          <a:p>
            <a:fld id="{7B52C29B-0625-D449-A9A3-8E855D4044E2}" type="slidenum">
              <a:rPr lang="en-US" smtClean="0"/>
              <a:t>4</a:t>
            </a:fld>
            <a:endParaRPr lang="en-US"/>
          </a:p>
        </p:txBody>
      </p:sp>
    </p:spTree>
    <p:extLst>
      <p:ext uri="{BB962C8B-B14F-4D97-AF65-F5344CB8AC3E}">
        <p14:creationId xmlns:p14="http://schemas.microsoft.com/office/powerpoint/2010/main" val="3798921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B52C29B-0625-D449-A9A3-8E855D4044E2}" type="slidenum">
              <a:rPr lang="en-US" smtClean="0"/>
              <a:t>5</a:t>
            </a:fld>
            <a:endParaRPr lang="en-US"/>
          </a:p>
        </p:txBody>
      </p:sp>
    </p:spTree>
    <p:extLst>
      <p:ext uri="{BB962C8B-B14F-4D97-AF65-F5344CB8AC3E}">
        <p14:creationId xmlns:p14="http://schemas.microsoft.com/office/powerpoint/2010/main" val="3188817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715A1-9F6B-F40C-23B6-E7C53BD43D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DCF90-146C-979E-9F2B-C6BBDD046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A3751-8F2D-CE74-8F57-5F7A1E203B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80AE87-F405-6998-0A1F-FBDAAAF7183F}"/>
              </a:ext>
            </a:extLst>
          </p:cNvPr>
          <p:cNvSpPr>
            <a:spLocks noGrp="1"/>
          </p:cNvSpPr>
          <p:nvPr>
            <p:ph type="sldNum" sz="quarter" idx="5"/>
          </p:nvPr>
        </p:nvSpPr>
        <p:spPr/>
        <p:txBody>
          <a:bodyPr/>
          <a:lstStyle/>
          <a:p>
            <a:fld id="{7B52C29B-0625-D449-A9A3-8E855D4044E2}" type="slidenum">
              <a:rPr lang="en-US" smtClean="0"/>
              <a:t>6</a:t>
            </a:fld>
            <a:endParaRPr lang="en-US"/>
          </a:p>
        </p:txBody>
      </p:sp>
    </p:spTree>
    <p:extLst>
      <p:ext uri="{BB962C8B-B14F-4D97-AF65-F5344CB8AC3E}">
        <p14:creationId xmlns:p14="http://schemas.microsoft.com/office/powerpoint/2010/main" val="3446299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DD180-73CF-4655-14EA-C02BF3B34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5A878-30ED-73ED-8561-9445D02F32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AC2EF0-4E78-D879-C765-D914FE88A8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CD06F6-26A0-509D-AFA1-9C5AD522CDB3}"/>
              </a:ext>
            </a:extLst>
          </p:cNvPr>
          <p:cNvSpPr>
            <a:spLocks noGrp="1"/>
          </p:cNvSpPr>
          <p:nvPr>
            <p:ph type="sldNum" sz="quarter" idx="5"/>
          </p:nvPr>
        </p:nvSpPr>
        <p:spPr/>
        <p:txBody>
          <a:bodyPr/>
          <a:lstStyle/>
          <a:p>
            <a:fld id="{7B52C29B-0625-D449-A9A3-8E855D4044E2}" type="slidenum">
              <a:rPr lang="en-US" smtClean="0"/>
              <a:t>7</a:t>
            </a:fld>
            <a:endParaRPr lang="en-US"/>
          </a:p>
        </p:txBody>
      </p:sp>
    </p:spTree>
    <p:extLst>
      <p:ext uri="{BB962C8B-B14F-4D97-AF65-F5344CB8AC3E}">
        <p14:creationId xmlns:p14="http://schemas.microsoft.com/office/powerpoint/2010/main" val="1637765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ED8E9-868E-D454-246B-89CD1B67D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E30027-044A-539C-AB43-AEE15C810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5DA2C-35EA-DA9C-19D7-E29391E089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FCBD3F-AEFF-5836-2C37-AA585BDD0315}"/>
              </a:ext>
            </a:extLst>
          </p:cNvPr>
          <p:cNvSpPr>
            <a:spLocks noGrp="1"/>
          </p:cNvSpPr>
          <p:nvPr>
            <p:ph type="sldNum" sz="quarter" idx="5"/>
          </p:nvPr>
        </p:nvSpPr>
        <p:spPr/>
        <p:txBody>
          <a:bodyPr/>
          <a:lstStyle/>
          <a:p>
            <a:fld id="{7B52C29B-0625-D449-A9A3-8E855D4044E2}" type="slidenum">
              <a:rPr lang="en-US" smtClean="0"/>
              <a:t>8</a:t>
            </a:fld>
            <a:endParaRPr lang="en-US"/>
          </a:p>
        </p:txBody>
      </p:sp>
    </p:spTree>
    <p:extLst>
      <p:ext uri="{BB962C8B-B14F-4D97-AF65-F5344CB8AC3E}">
        <p14:creationId xmlns:p14="http://schemas.microsoft.com/office/powerpoint/2010/main" val="1160758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F915-E722-C581-48F8-9753E8ADA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6341BC-1AB9-7596-28BB-E86BC075D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7A9F5-3B20-DE18-03D8-065CB65147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C753B4-9D6C-3A91-806B-AFC2F8A6FF13}"/>
              </a:ext>
            </a:extLst>
          </p:cNvPr>
          <p:cNvSpPr>
            <a:spLocks noGrp="1"/>
          </p:cNvSpPr>
          <p:nvPr>
            <p:ph type="sldNum" sz="quarter" idx="5"/>
          </p:nvPr>
        </p:nvSpPr>
        <p:spPr/>
        <p:txBody>
          <a:bodyPr/>
          <a:lstStyle/>
          <a:p>
            <a:fld id="{7B52C29B-0625-D449-A9A3-8E855D4044E2}" type="slidenum">
              <a:rPr lang="en-US" smtClean="0"/>
              <a:t>9</a:t>
            </a:fld>
            <a:endParaRPr lang="en-US"/>
          </a:p>
        </p:txBody>
      </p:sp>
    </p:spTree>
    <p:extLst>
      <p:ext uri="{BB962C8B-B14F-4D97-AF65-F5344CB8AC3E}">
        <p14:creationId xmlns:p14="http://schemas.microsoft.com/office/powerpoint/2010/main" val="735906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D730D-54B3-2C97-D685-903601F068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4A34D-BADF-2768-475D-DDC9CFCF0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23D51-9233-B26F-23FC-D2C79C605F5C}"/>
              </a:ext>
            </a:extLst>
          </p:cNvPr>
          <p:cNvSpPr>
            <a:spLocks noGrp="1"/>
          </p:cNvSpPr>
          <p:nvPr>
            <p:ph type="body" idx="1"/>
          </p:nvPr>
        </p:nvSpPr>
        <p:spPr/>
        <p:txBody>
          <a:bodyPr/>
          <a:lstStyle/>
          <a:p>
            <a:r>
              <a:rPr lang="en-US" dirty="0"/>
              <a:t>In round 2, number students at each poster by 3s (1-3 number them by 1,2,3) (4-6 number them by 4,5,6) (7-9 number them by 7,8,9)</a:t>
            </a:r>
          </a:p>
          <a:p>
            <a:endParaRPr lang="en-US"/>
          </a:p>
          <a:p>
            <a:r>
              <a:rPr lang="en-US" dirty="0"/>
              <a:t>In round 3 number students in each scenario from 1-9 so that they end up with some people with different scenarios.</a:t>
            </a:r>
          </a:p>
        </p:txBody>
      </p:sp>
      <p:sp>
        <p:nvSpPr>
          <p:cNvPr id="4" name="Slide Number Placeholder 3">
            <a:extLst>
              <a:ext uri="{FF2B5EF4-FFF2-40B4-BE49-F238E27FC236}">
                <a16:creationId xmlns:a16="http://schemas.microsoft.com/office/drawing/2014/main" id="{1DD4FA3F-9FD0-9D60-B361-73921BD75447}"/>
              </a:ext>
            </a:extLst>
          </p:cNvPr>
          <p:cNvSpPr>
            <a:spLocks noGrp="1"/>
          </p:cNvSpPr>
          <p:nvPr>
            <p:ph type="sldNum" sz="quarter" idx="5"/>
          </p:nvPr>
        </p:nvSpPr>
        <p:spPr/>
        <p:txBody>
          <a:bodyPr/>
          <a:lstStyle/>
          <a:p>
            <a:fld id="{7B52C29B-0625-D449-A9A3-8E855D4044E2}" type="slidenum">
              <a:rPr lang="en-US" smtClean="0"/>
              <a:t>10</a:t>
            </a:fld>
            <a:endParaRPr lang="en-US"/>
          </a:p>
        </p:txBody>
      </p:sp>
    </p:spTree>
    <p:extLst>
      <p:ext uri="{BB962C8B-B14F-4D97-AF65-F5344CB8AC3E}">
        <p14:creationId xmlns:p14="http://schemas.microsoft.com/office/powerpoint/2010/main" val="1658203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B284B-EF5C-5F01-2898-41CE69F32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D9148-CCEF-3A90-7E9A-153C696ED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F61695-7D41-9DC4-B911-3E9CD5D9E3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7C9694-F1C5-C5F8-ECEF-35511491F0DA}"/>
              </a:ext>
            </a:extLst>
          </p:cNvPr>
          <p:cNvSpPr>
            <a:spLocks noGrp="1"/>
          </p:cNvSpPr>
          <p:nvPr>
            <p:ph type="sldNum" sz="quarter" idx="5"/>
          </p:nvPr>
        </p:nvSpPr>
        <p:spPr/>
        <p:txBody>
          <a:bodyPr/>
          <a:lstStyle/>
          <a:p>
            <a:fld id="{7B52C29B-0625-D449-A9A3-8E855D4044E2}" type="slidenum">
              <a:rPr lang="en-US" smtClean="0"/>
              <a:t>11</a:t>
            </a:fld>
            <a:endParaRPr lang="en-US"/>
          </a:p>
        </p:txBody>
      </p:sp>
    </p:spTree>
    <p:extLst>
      <p:ext uri="{BB962C8B-B14F-4D97-AF65-F5344CB8AC3E}">
        <p14:creationId xmlns:p14="http://schemas.microsoft.com/office/powerpoint/2010/main" val="259866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28825-DC02-F150-6E86-BC9E69DF3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67D47-11CA-9F73-86B5-B791895D8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1DD86-534D-9782-F444-00CBD9425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54BC81-3E22-578F-0430-033D839974B5}"/>
              </a:ext>
            </a:extLst>
          </p:cNvPr>
          <p:cNvSpPr>
            <a:spLocks noGrp="1"/>
          </p:cNvSpPr>
          <p:nvPr>
            <p:ph type="sldNum" sz="quarter" idx="5"/>
          </p:nvPr>
        </p:nvSpPr>
        <p:spPr/>
        <p:txBody>
          <a:bodyPr/>
          <a:lstStyle/>
          <a:p>
            <a:fld id="{7B52C29B-0625-D449-A9A3-8E855D4044E2}" type="slidenum">
              <a:rPr lang="en-US" smtClean="0"/>
              <a:t>12</a:t>
            </a:fld>
            <a:endParaRPr lang="en-US"/>
          </a:p>
        </p:txBody>
      </p:sp>
    </p:spTree>
    <p:extLst>
      <p:ext uri="{BB962C8B-B14F-4D97-AF65-F5344CB8AC3E}">
        <p14:creationId xmlns:p14="http://schemas.microsoft.com/office/powerpoint/2010/main" val="2077939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4642F-6815-FAA0-8F31-833FE904F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74A84-8CD8-8028-B1E6-565D4A1F6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67DFCA-65C1-A0B9-3526-F5F7D397F54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19111D-3061-4075-D9F8-A11742BEF401}"/>
              </a:ext>
            </a:extLst>
          </p:cNvPr>
          <p:cNvSpPr>
            <a:spLocks noGrp="1"/>
          </p:cNvSpPr>
          <p:nvPr>
            <p:ph type="sldNum" sz="quarter" idx="5"/>
          </p:nvPr>
        </p:nvSpPr>
        <p:spPr/>
        <p:txBody>
          <a:bodyPr/>
          <a:lstStyle/>
          <a:p>
            <a:fld id="{7B52C29B-0625-D449-A9A3-8E855D4044E2}" type="slidenum">
              <a:rPr lang="en-US" smtClean="0"/>
              <a:t>13</a:t>
            </a:fld>
            <a:endParaRPr lang="en-US"/>
          </a:p>
        </p:txBody>
      </p:sp>
    </p:spTree>
    <p:extLst>
      <p:ext uri="{BB962C8B-B14F-4D97-AF65-F5344CB8AC3E}">
        <p14:creationId xmlns:p14="http://schemas.microsoft.com/office/powerpoint/2010/main" val="996975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6E71E-1CFC-67CA-6C86-B9CA57F6A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2FB2E-C4A1-03AA-1410-7A36E1556C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3FCEDA-1CB7-49CD-5E94-5AE86B59E3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E18378-BB58-4281-B53A-7534E9C9848F}"/>
              </a:ext>
            </a:extLst>
          </p:cNvPr>
          <p:cNvSpPr>
            <a:spLocks noGrp="1"/>
          </p:cNvSpPr>
          <p:nvPr>
            <p:ph type="sldNum" sz="quarter" idx="5"/>
          </p:nvPr>
        </p:nvSpPr>
        <p:spPr/>
        <p:txBody>
          <a:bodyPr/>
          <a:lstStyle/>
          <a:p>
            <a:fld id="{7B52C29B-0625-D449-A9A3-8E855D4044E2}" type="slidenum">
              <a:rPr lang="en-US" smtClean="0"/>
              <a:t>14</a:t>
            </a:fld>
            <a:endParaRPr lang="en-US"/>
          </a:p>
        </p:txBody>
      </p:sp>
    </p:spTree>
    <p:extLst>
      <p:ext uri="{BB962C8B-B14F-4D97-AF65-F5344CB8AC3E}">
        <p14:creationId xmlns:p14="http://schemas.microsoft.com/office/powerpoint/2010/main" val="1790877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E67BD-2688-08C2-667C-91D5ABF8E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64896-3DD8-D45B-31FD-49ED8F29C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CE75F6-85B2-5960-447F-15A325B45F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B57121-E98C-D0B7-031B-958399BFE190}"/>
              </a:ext>
            </a:extLst>
          </p:cNvPr>
          <p:cNvSpPr>
            <a:spLocks noGrp="1"/>
          </p:cNvSpPr>
          <p:nvPr>
            <p:ph type="sldNum" sz="quarter" idx="5"/>
          </p:nvPr>
        </p:nvSpPr>
        <p:spPr/>
        <p:txBody>
          <a:bodyPr/>
          <a:lstStyle/>
          <a:p>
            <a:fld id="{7B52C29B-0625-D449-A9A3-8E855D4044E2}" type="slidenum">
              <a:rPr lang="en-US" smtClean="0"/>
              <a:t>15</a:t>
            </a:fld>
            <a:endParaRPr lang="en-US"/>
          </a:p>
        </p:txBody>
      </p:sp>
    </p:spTree>
    <p:extLst>
      <p:ext uri="{BB962C8B-B14F-4D97-AF65-F5344CB8AC3E}">
        <p14:creationId xmlns:p14="http://schemas.microsoft.com/office/powerpoint/2010/main" val="4167290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AAF2-F163-4C3A-BD2C-726D1099B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CE9F7-8A54-1DB2-EFA4-5320701060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33E51-E417-CD7A-03F6-A97A515D1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87C69-F52A-413E-815B-41571EE508B9}"/>
              </a:ext>
            </a:extLst>
          </p:cNvPr>
          <p:cNvSpPr>
            <a:spLocks noGrp="1"/>
          </p:cNvSpPr>
          <p:nvPr>
            <p:ph type="sldNum" sz="quarter" idx="5"/>
          </p:nvPr>
        </p:nvSpPr>
        <p:spPr/>
        <p:txBody>
          <a:bodyPr/>
          <a:lstStyle/>
          <a:p>
            <a:fld id="{7B52C29B-0625-D449-A9A3-8E855D4044E2}" type="slidenum">
              <a:rPr lang="en-US" smtClean="0"/>
              <a:t>16</a:t>
            </a:fld>
            <a:endParaRPr lang="en-US"/>
          </a:p>
        </p:txBody>
      </p:sp>
    </p:spTree>
    <p:extLst>
      <p:ext uri="{BB962C8B-B14F-4D97-AF65-F5344CB8AC3E}">
        <p14:creationId xmlns:p14="http://schemas.microsoft.com/office/powerpoint/2010/main" val="711833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63FF9-DF44-0DF1-C13E-A2B65DAB4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8A602-62E3-1777-2712-E8CFA05D2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B96A6-E7D5-570E-DD8A-5F1E3B2FBA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3207A7-445A-9784-5895-7DA6E4A5A4CE}"/>
              </a:ext>
            </a:extLst>
          </p:cNvPr>
          <p:cNvSpPr>
            <a:spLocks noGrp="1"/>
          </p:cNvSpPr>
          <p:nvPr>
            <p:ph type="sldNum" sz="quarter" idx="5"/>
          </p:nvPr>
        </p:nvSpPr>
        <p:spPr/>
        <p:txBody>
          <a:bodyPr/>
          <a:lstStyle/>
          <a:p>
            <a:fld id="{7B52C29B-0625-D449-A9A3-8E855D4044E2}" type="slidenum">
              <a:rPr lang="en-US" smtClean="0"/>
              <a:t>17</a:t>
            </a:fld>
            <a:endParaRPr lang="en-US"/>
          </a:p>
        </p:txBody>
      </p:sp>
    </p:spTree>
    <p:extLst>
      <p:ext uri="{BB962C8B-B14F-4D97-AF65-F5344CB8AC3E}">
        <p14:creationId xmlns:p14="http://schemas.microsoft.com/office/powerpoint/2010/main" val="1015830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Very brief—one minute or less.</a:t>
            </a:r>
          </a:p>
        </p:txBody>
      </p:sp>
      <p:sp>
        <p:nvSpPr>
          <p:cNvPr id="4" name="Slide Number Placeholder 3"/>
          <p:cNvSpPr>
            <a:spLocks noGrp="1"/>
          </p:cNvSpPr>
          <p:nvPr>
            <p:ph type="sldNum" sz="quarter" idx="5"/>
          </p:nvPr>
        </p:nvSpPr>
        <p:spPr/>
        <p:txBody>
          <a:bodyPr/>
          <a:lstStyle/>
          <a:p>
            <a:fld id="{0F6362D9-E097-D54B-B51B-889D2CFEACBC}" type="slidenum">
              <a:rPr lang="en-US" smtClean="0"/>
              <a:t>18</a:t>
            </a:fld>
            <a:endParaRPr lang="en-US"/>
          </a:p>
        </p:txBody>
      </p:sp>
    </p:spTree>
    <p:extLst>
      <p:ext uri="{BB962C8B-B14F-4D97-AF65-F5344CB8AC3E}">
        <p14:creationId xmlns:p14="http://schemas.microsoft.com/office/powerpoint/2010/main" val="1508000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7981-D309-27EE-9B25-42159957F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DEFAF-20D9-9C80-2AE1-10DA7E926B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5FD94D-7F47-F0EF-85E8-3E1F35C4DC68}"/>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76C64983-6B01-C1D5-0408-B630ACE92C10}"/>
              </a:ext>
            </a:extLst>
          </p:cNvPr>
          <p:cNvSpPr>
            <a:spLocks noGrp="1"/>
          </p:cNvSpPr>
          <p:nvPr>
            <p:ph type="sldNum" sz="quarter" idx="5"/>
          </p:nvPr>
        </p:nvSpPr>
        <p:spPr/>
        <p:txBody>
          <a:bodyPr/>
          <a:lstStyle/>
          <a:p>
            <a:fld id="{7B52C29B-0625-D449-A9A3-8E855D4044E2}" type="slidenum">
              <a:rPr lang="en-US" smtClean="0"/>
              <a:t>20</a:t>
            </a:fld>
            <a:endParaRPr lang="en-US"/>
          </a:p>
        </p:txBody>
      </p:sp>
    </p:spTree>
    <p:extLst>
      <p:ext uri="{BB962C8B-B14F-4D97-AF65-F5344CB8AC3E}">
        <p14:creationId xmlns:p14="http://schemas.microsoft.com/office/powerpoint/2010/main" val="3867518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9090A-84A8-63F7-3D5C-337CD31A2E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35274-0D30-DDCB-BA62-E7B28CB81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B127FB-7EB3-529B-8ACA-705FC0FE2DA6}"/>
              </a:ext>
            </a:extLst>
          </p:cNvPr>
          <p:cNvSpPr>
            <a:spLocks noGrp="1"/>
          </p:cNvSpPr>
          <p:nvPr>
            <p:ph type="body" idx="1"/>
          </p:nvPr>
        </p:nvSpPr>
        <p:spPr/>
        <p:txBody>
          <a:bodyPr/>
          <a:lstStyle/>
          <a:p>
            <a:endParaRPr lang="en-US">
              <a:latin typeface="Calibri"/>
              <a:cs typeface="Calibri"/>
            </a:endParaRPr>
          </a:p>
        </p:txBody>
      </p:sp>
      <p:sp>
        <p:nvSpPr>
          <p:cNvPr id="4" name="Slide Number Placeholder 3">
            <a:extLst>
              <a:ext uri="{FF2B5EF4-FFF2-40B4-BE49-F238E27FC236}">
                <a16:creationId xmlns:a16="http://schemas.microsoft.com/office/drawing/2014/main" id="{5779C65B-F085-AC37-D987-04AB8E307DA1}"/>
              </a:ext>
            </a:extLst>
          </p:cNvPr>
          <p:cNvSpPr>
            <a:spLocks noGrp="1"/>
          </p:cNvSpPr>
          <p:nvPr>
            <p:ph type="sldNum" sz="quarter" idx="5"/>
          </p:nvPr>
        </p:nvSpPr>
        <p:spPr/>
        <p:txBody>
          <a:bodyPr/>
          <a:lstStyle/>
          <a:p>
            <a:fld id="{7B52C29B-0625-D449-A9A3-8E855D4044E2}" type="slidenum">
              <a:rPr lang="en-US" smtClean="0"/>
              <a:t>21</a:t>
            </a:fld>
            <a:endParaRPr lang="en-US"/>
          </a:p>
        </p:txBody>
      </p:sp>
    </p:spTree>
    <p:extLst>
      <p:ext uri="{BB962C8B-B14F-4D97-AF65-F5344CB8AC3E}">
        <p14:creationId xmlns:p14="http://schemas.microsoft.com/office/powerpoint/2010/main" val="1793358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2894C-C3E4-3E05-8FD5-ACA232CFF5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3C738-44CE-5B33-6913-6058CD450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878E3-5208-40B5-0C3D-CEE29DB805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B06E2A-386F-5004-0126-E32A02FC5DC8}"/>
              </a:ext>
            </a:extLst>
          </p:cNvPr>
          <p:cNvSpPr>
            <a:spLocks noGrp="1"/>
          </p:cNvSpPr>
          <p:nvPr>
            <p:ph type="sldNum" sz="quarter" idx="5"/>
          </p:nvPr>
        </p:nvSpPr>
        <p:spPr/>
        <p:txBody>
          <a:bodyPr/>
          <a:lstStyle/>
          <a:p>
            <a:fld id="{7B52C29B-0625-D449-A9A3-8E855D4044E2}" type="slidenum">
              <a:rPr lang="en-US" smtClean="0"/>
              <a:t>23</a:t>
            </a:fld>
            <a:endParaRPr lang="en-US"/>
          </a:p>
        </p:txBody>
      </p:sp>
    </p:spTree>
    <p:extLst>
      <p:ext uri="{BB962C8B-B14F-4D97-AF65-F5344CB8AC3E}">
        <p14:creationId xmlns:p14="http://schemas.microsoft.com/office/powerpoint/2010/main" val="3944440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9A591-F287-2152-F66D-279DBFD80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C3F2F-4269-BB4D-9C63-79B7204180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1FE027-D3EF-CEAB-49B2-F4D5317169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83757D-BBDE-2D6D-85EF-FA7CFB2A4A3E}"/>
              </a:ext>
            </a:extLst>
          </p:cNvPr>
          <p:cNvSpPr>
            <a:spLocks noGrp="1"/>
          </p:cNvSpPr>
          <p:nvPr>
            <p:ph type="sldNum" sz="quarter" idx="5"/>
          </p:nvPr>
        </p:nvSpPr>
        <p:spPr/>
        <p:txBody>
          <a:bodyPr/>
          <a:lstStyle/>
          <a:p>
            <a:fld id="{7B52C29B-0625-D449-A9A3-8E855D4044E2}" type="slidenum">
              <a:rPr lang="en-US" smtClean="0"/>
              <a:t>30</a:t>
            </a:fld>
            <a:endParaRPr lang="en-US"/>
          </a:p>
        </p:txBody>
      </p:sp>
    </p:spTree>
    <p:extLst>
      <p:ext uri="{BB962C8B-B14F-4D97-AF65-F5344CB8AC3E}">
        <p14:creationId xmlns:p14="http://schemas.microsoft.com/office/powerpoint/2010/main" val="3546941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45091-6B0D-704C-999F-7ECF8B761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889E8-BF90-8BB6-4FE0-8AED3B8D3E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104FF-B7AC-71F6-EE4A-19DF0A9D6F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07D130-A52E-F956-4FAE-279D5C297E16}"/>
              </a:ext>
            </a:extLst>
          </p:cNvPr>
          <p:cNvSpPr>
            <a:spLocks noGrp="1"/>
          </p:cNvSpPr>
          <p:nvPr>
            <p:ph type="sldNum" sz="quarter" idx="5"/>
          </p:nvPr>
        </p:nvSpPr>
        <p:spPr/>
        <p:txBody>
          <a:bodyPr/>
          <a:lstStyle/>
          <a:p>
            <a:fld id="{7B52C29B-0625-D449-A9A3-8E855D4044E2}" type="slidenum">
              <a:rPr lang="en-US" smtClean="0"/>
              <a:t>31</a:t>
            </a:fld>
            <a:endParaRPr lang="en-US"/>
          </a:p>
        </p:txBody>
      </p:sp>
    </p:spTree>
    <p:extLst>
      <p:ext uri="{BB962C8B-B14F-4D97-AF65-F5344CB8AC3E}">
        <p14:creationId xmlns:p14="http://schemas.microsoft.com/office/powerpoint/2010/main" val="2773344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A3A84-8EC6-C9E2-DD83-D44D63614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59D4D-434C-5E1A-7436-61E4E909EE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7919B-2D87-5F97-8CD4-C51B06B8C3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E6FE01-4A43-81FD-CA08-91AA886984D5}"/>
              </a:ext>
            </a:extLst>
          </p:cNvPr>
          <p:cNvSpPr>
            <a:spLocks noGrp="1"/>
          </p:cNvSpPr>
          <p:nvPr>
            <p:ph type="sldNum" sz="quarter" idx="5"/>
          </p:nvPr>
        </p:nvSpPr>
        <p:spPr/>
        <p:txBody>
          <a:bodyPr/>
          <a:lstStyle/>
          <a:p>
            <a:fld id="{7B52C29B-0625-D449-A9A3-8E855D4044E2}" type="slidenum">
              <a:rPr lang="en-US" smtClean="0"/>
              <a:t>32</a:t>
            </a:fld>
            <a:endParaRPr lang="en-US"/>
          </a:p>
        </p:txBody>
      </p:sp>
    </p:spTree>
    <p:extLst>
      <p:ext uri="{BB962C8B-B14F-4D97-AF65-F5344CB8AC3E}">
        <p14:creationId xmlns:p14="http://schemas.microsoft.com/office/powerpoint/2010/main" val="1950380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Option 1 — UO Green">
    <p:bg>
      <p:bgPr>
        <a:solidFill>
          <a:schemeClr val="tx2"/>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B7443B6-44A9-90AC-9DAD-B065161EE09D}"/>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bg2"/>
                </a:solidFill>
                <a:latin typeface="Source Sans Pro Black" panose="020B0503030403020204" pitchFamily="34" charset="0"/>
              </a:defRPr>
            </a:lvl1pPr>
          </a:lstStyle>
          <a:p>
            <a:r>
              <a:rPr lang="en-US"/>
              <a:t>UO Presentation Headline</a:t>
            </a:r>
          </a:p>
        </p:txBody>
      </p:sp>
      <p:sp>
        <p:nvSpPr>
          <p:cNvPr id="3" name="Text Placeholder 7">
            <a:extLst>
              <a:ext uri="{FF2B5EF4-FFF2-40B4-BE49-F238E27FC236}">
                <a16:creationId xmlns:a16="http://schemas.microsoft.com/office/drawing/2014/main" id="{481D98FB-BF12-3D10-68F2-B7117A79E3C7}"/>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bg2"/>
                </a:solidFill>
                <a:latin typeface="Source Sans Pro" panose="020B0503030403020204" pitchFamily="34" charset="0"/>
              </a:defRPr>
            </a:lvl1pPr>
          </a:lstStyle>
          <a:p>
            <a:pPr lvl="0"/>
            <a:r>
              <a:rPr lang="en-US"/>
              <a:t>Presentation sub-headline</a:t>
            </a:r>
          </a:p>
        </p:txBody>
      </p:sp>
      <p:sp>
        <p:nvSpPr>
          <p:cNvPr id="2" name="Text Placeholder 7">
            <a:extLst>
              <a:ext uri="{FF2B5EF4-FFF2-40B4-BE49-F238E27FC236}">
                <a16:creationId xmlns:a16="http://schemas.microsoft.com/office/drawing/2014/main" id="{9870E1DA-05DA-91D0-330A-1CEAE1BE4011}"/>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bg2"/>
                </a:solidFill>
                <a:latin typeface="Source Sans Pro" panose="020B0503030403020204" pitchFamily="34" charset="0"/>
              </a:defRPr>
            </a:lvl1pPr>
          </a:lstStyle>
          <a:p>
            <a:pPr lvl="0"/>
            <a:r>
              <a:rPr lang="en-US"/>
              <a:t>Presenter Name and Title</a:t>
            </a:r>
          </a:p>
        </p:txBody>
      </p:sp>
      <p:sp>
        <p:nvSpPr>
          <p:cNvPr id="5" name="Text Placeholder 9">
            <a:extLst>
              <a:ext uri="{FF2B5EF4-FFF2-40B4-BE49-F238E27FC236}">
                <a16:creationId xmlns:a16="http://schemas.microsoft.com/office/drawing/2014/main" id="{D3A98DA2-8FC1-7F06-DE4C-C18206EFC83C}"/>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bg2"/>
                </a:solidFill>
                <a:latin typeface="Source Sans Pro" panose="020B0503030403020204" pitchFamily="34" charset="0"/>
              </a:defRPr>
            </a:lvl1pPr>
          </a:lstStyle>
          <a:p>
            <a:pPr lvl="0"/>
            <a:r>
              <a:rPr lang="en-US"/>
              <a:t>Month XX, XXXX</a:t>
            </a:r>
          </a:p>
        </p:txBody>
      </p:sp>
      <p:pic>
        <p:nvPicPr>
          <p:cNvPr id="13" name="Picture 12" descr="University of Oregon Logo">
            <a:extLst>
              <a:ext uri="{FF2B5EF4-FFF2-40B4-BE49-F238E27FC236}">
                <a16:creationId xmlns:a16="http://schemas.microsoft.com/office/drawing/2014/main" id="{8AB01874-7900-8159-E8AE-C4066F269A61}"/>
              </a:ext>
            </a:extLst>
          </p:cNvPr>
          <p:cNvPicPr>
            <a:picLocks noChangeAspect="1"/>
          </p:cNvPicPr>
          <p:nvPr/>
        </p:nvPicPr>
        <p:blipFill>
          <a:blip r:embed="rId2"/>
          <a:stretch>
            <a:fillRect/>
          </a:stretch>
        </p:blipFill>
        <p:spPr>
          <a:xfrm>
            <a:off x="742950" y="5590764"/>
            <a:ext cx="2389549" cy="504835"/>
          </a:xfrm>
          <a:prstGeom prst="rect">
            <a:avLst/>
          </a:prstGeom>
        </p:spPr>
      </p:pic>
    </p:spTree>
    <p:extLst>
      <p:ext uri="{BB962C8B-B14F-4D97-AF65-F5344CB8AC3E}">
        <p14:creationId xmlns:p14="http://schemas.microsoft.com/office/powerpoint/2010/main" val="693802177"/>
      </p:ext>
    </p:extLst>
  </p:cSld>
  <p:clrMapOvr>
    <a:masterClrMapping/>
  </p:clrMapOvr>
  <p:extLst>
    <p:ext uri="{DCECCB84-F9BA-43D5-87BE-67443E8EF086}">
      <p15:sldGuideLst xmlns:p15="http://schemas.microsoft.com/office/powerpoint/2012/main">
        <p15:guide id="3" orient="horz" pos="480" userDrawn="1">
          <p15:clr>
            <a:srgbClr val="FBAE40"/>
          </p15:clr>
        </p15:guide>
        <p15:guide id="4"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 UO Yellow">
    <p:bg>
      <p:bgPr>
        <a:solidFill>
          <a:schemeClr val="bg2"/>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C9F17F2D-2A3F-F447-BB13-2DEB2EAE837F}"/>
              </a:ext>
            </a:extLst>
          </p:cNvPr>
          <p:cNvSpPr>
            <a:spLocks noGrp="1"/>
          </p:cNvSpPr>
          <p:nvPr>
            <p:ph type="title" hasCustomPrompt="1"/>
          </p:nvPr>
        </p:nvSpPr>
        <p:spPr>
          <a:xfrm>
            <a:off x="742949" y="762401"/>
            <a:ext cx="10706101" cy="1920390"/>
          </a:xfrm>
          <a:prstGeom prst="rect">
            <a:avLst/>
          </a:prstGeom>
        </p:spPr>
        <p:txBody>
          <a:bodyPr lIns="0" tIns="0" rIns="0" bIns="0" anchor="b" anchorCtr="0"/>
          <a:lstStyle>
            <a:lvl1pPr>
              <a:lnSpc>
                <a:spcPct val="80000"/>
              </a:lnSpc>
              <a:defRPr sz="5000" b="1" i="0">
                <a:solidFill>
                  <a:schemeClr val="tx2"/>
                </a:solidFill>
                <a:latin typeface="Source Sans Pro Black" panose="020B0503030403020204" pitchFamily="34" charset="0"/>
              </a:defRPr>
            </a:lvl1pPr>
          </a:lstStyle>
          <a:p>
            <a:r>
              <a:rPr lang="en-US"/>
              <a:t>UO Presentation Headline</a:t>
            </a:r>
          </a:p>
        </p:txBody>
      </p:sp>
      <p:sp>
        <p:nvSpPr>
          <p:cNvPr id="4" name="Text Placeholder 7">
            <a:extLst>
              <a:ext uri="{FF2B5EF4-FFF2-40B4-BE49-F238E27FC236}">
                <a16:creationId xmlns:a16="http://schemas.microsoft.com/office/drawing/2014/main" id="{D7DA4A95-E4B0-B9A1-1A1F-0781D81E017F}"/>
              </a:ext>
            </a:extLst>
          </p:cNvPr>
          <p:cNvSpPr>
            <a:spLocks noGrp="1"/>
          </p:cNvSpPr>
          <p:nvPr>
            <p:ph type="body" sz="quarter" idx="11" hasCustomPrompt="1"/>
          </p:nvPr>
        </p:nvSpPr>
        <p:spPr>
          <a:xfrm>
            <a:off x="742950" y="2788420"/>
            <a:ext cx="10706100" cy="831273"/>
          </a:xfrm>
          <a:prstGeom prst="rect">
            <a:avLst/>
          </a:prstGeom>
        </p:spPr>
        <p:txBody>
          <a:bodyPr lIns="0" tIns="0" rIns="0" bIns="0"/>
          <a:lstStyle>
            <a:lvl1pPr marL="0" indent="0">
              <a:buNone/>
              <a:defRPr sz="3000" b="0" i="0">
                <a:solidFill>
                  <a:schemeClr val="tx2"/>
                </a:solidFill>
                <a:latin typeface="Source Sans Pro" panose="020B0503030403020204" pitchFamily="34" charset="0"/>
              </a:defRPr>
            </a:lvl1pPr>
          </a:lstStyle>
          <a:p>
            <a:pPr lvl="0"/>
            <a:r>
              <a:rPr lang="en-US"/>
              <a:t>Presentation sub-headline</a:t>
            </a:r>
          </a:p>
        </p:txBody>
      </p:sp>
      <p:sp>
        <p:nvSpPr>
          <p:cNvPr id="9" name="Text Placeholder 7">
            <a:extLst>
              <a:ext uri="{FF2B5EF4-FFF2-40B4-BE49-F238E27FC236}">
                <a16:creationId xmlns:a16="http://schemas.microsoft.com/office/drawing/2014/main" id="{9602ED48-E1F5-F40D-3B59-03D9246B8AF8}"/>
              </a:ext>
            </a:extLst>
          </p:cNvPr>
          <p:cNvSpPr>
            <a:spLocks noGrp="1"/>
          </p:cNvSpPr>
          <p:nvPr>
            <p:ph type="body" sz="quarter" idx="13" hasCustomPrompt="1"/>
          </p:nvPr>
        </p:nvSpPr>
        <p:spPr>
          <a:xfrm>
            <a:off x="742950" y="3868096"/>
            <a:ext cx="10706100" cy="381000"/>
          </a:xfrm>
          <a:prstGeom prst="rect">
            <a:avLst/>
          </a:prstGeom>
        </p:spPr>
        <p:txBody>
          <a:bodyPr lIns="0" tIns="0" rIns="0" bIns="0" anchor="b" anchorCtr="0"/>
          <a:lstStyle>
            <a:lvl1pPr marL="0" indent="0">
              <a:buNone/>
              <a:defRPr sz="2300" b="0" i="0">
                <a:solidFill>
                  <a:schemeClr val="tx2"/>
                </a:solidFill>
                <a:latin typeface="Source Sans Pro" panose="020B0503030403020204" pitchFamily="34" charset="0"/>
              </a:defRPr>
            </a:lvl1pPr>
          </a:lstStyle>
          <a:p>
            <a:pPr lvl="0"/>
            <a:r>
              <a:rPr lang="en-US"/>
              <a:t>Presenter Name and Title</a:t>
            </a:r>
          </a:p>
        </p:txBody>
      </p:sp>
      <p:sp>
        <p:nvSpPr>
          <p:cNvPr id="8" name="Text Placeholder 9">
            <a:extLst>
              <a:ext uri="{FF2B5EF4-FFF2-40B4-BE49-F238E27FC236}">
                <a16:creationId xmlns:a16="http://schemas.microsoft.com/office/drawing/2014/main" id="{A701C3FA-EF80-7355-20CC-D4696335D393}"/>
              </a:ext>
            </a:extLst>
          </p:cNvPr>
          <p:cNvSpPr>
            <a:spLocks noGrp="1"/>
          </p:cNvSpPr>
          <p:nvPr>
            <p:ph type="body" sz="quarter" idx="12" hasCustomPrompt="1"/>
          </p:nvPr>
        </p:nvSpPr>
        <p:spPr>
          <a:xfrm>
            <a:off x="742950" y="4338104"/>
            <a:ext cx="10706100" cy="221605"/>
          </a:xfrm>
          <a:prstGeom prst="rect">
            <a:avLst/>
          </a:prstGeom>
        </p:spPr>
        <p:txBody>
          <a:bodyPr lIns="0" tIns="0" rIns="0" bIns="0"/>
          <a:lstStyle>
            <a:lvl1pPr marL="0" indent="0">
              <a:buNone/>
              <a:defRPr sz="1800" b="0" i="0">
                <a:solidFill>
                  <a:schemeClr val="tx2"/>
                </a:solidFill>
                <a:latin typeface="Source Sans Pro" panose="020B0503030403020204" pitchFamily="34" charset="0"/>
              </a:defRPr>
            </a:lvl1pPr>
          </a:lstStyle>
          <a:p>
            <a:pPr lvl="0"/>
            <a:r>
              <a:rPr lang="en-US"/>
              <a:t>Month XX, XXXX</a:t>
            </a:r>
          </a:p>
        </p:txBody>
      </p:sp>
      <p:pic>
        <p:nvPicPr>
          <p:cNvPr id="7" name="Picture 6" descr="University of Oregon logo">
            <a:extLst>
              <a:ext uri="{FF2B5EF4-FFF2-40B4-BE49-F238E27FC236}">
                <a16:creationId xmlns:a16="http://schemas.microsoft.com/office/drawing/2014/main" id="{E2F3CDFF-D854-C5BC-8A22-31E072AF6EBE}"/>
              </a:ext>
            </a:extLst>
          </p:cNvPr>
          <p:cNvPicPr>
            <a:picLocks noChangeAspect="1"/>
          </p:cNvPicPr>
          <p:nvPr/>
        </p:nvPicPr>
        <p:blipFill>
          <a:blip r:embed="rId2"/>
          <a:stretch>
            <a:fillRect/>
          </a:stretch>
        </p:blipFill>
        <p:spPr>
          <a:xfrm>
            <a:off x="742948" y="5591165"/>
            <a:ext cx="2389551" cy="504835"/>
          </a:xfrm>
          <a:prstGeom prst="rect">
            <a:avLst/>
          </a:prstGeom>
        </p:spPr>
      </p:pic>
    </p:spTree>
    <p:extLst>
      <p:ext uri="{BB962C8B-B14F-4D97-AF65-F5344CB8AC3E}">
        <p14:creationId xmlns:p14="http://schemas.microsoft.com/office/powerpoint/2010/main" val="1957451344"/>
      </p:ext>
    </p:extLst>
  </p:cSld>
  <p:clrMapOvr>
    <a:masterClrMapping/>
  </p:clrMapOvr>
  <p:extLst>
    <p:ext uri="{DCECCB84-F9BA-43D5-87BE-67443E8EF086}">
      <p15:sldGuideLst xmlns:p15="http://schemas.microsoft.com/office/powerpoint/2012/main">
        <p15:guide id="1" orient="horz" pos="480">
          <p15:clr>
            <a:srgbClr val="FBAE40"/>
          </p15:clr>
        </p15:guide>
        <p15:guide id="2" pos="45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Option 3A — Photo 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ACEAED-0095-252E-6BCD-9549F08D5869}"/>
              </a:ext>
            </a:extLst>
          </p:cNvPr>
          <p:cNvSpPr>
            <a:spLocks noGrp="1"/>
          </p:cNvSpPr>
          <p:nvPr>
            <p:ph type="title" hasCustomPrompt="1"/>
          </p:nvPr>
        </p:nvSpPr>
        <p:spPr>
          <a:xfrm>
            <a:off x="742949"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2" name="Text Placeholder 7">
            <a:extLst>
              <a:ext uri="{FF2B5EF4-FFF2-40B4-BE49-F238E27FC236}">
                <a16:creationId xmlns:a16="http://schemas.microsoft.com/office/drawing/2014/main" id="{F7D265AC-6D65-C41D-F65A-3094C7E679C2}"/>
              </a:ext>
            </a:extLst>
          </p:cNvPr>
          <p:cNvSpPr>
            <a:spLocks noGrp="1"/>
          </p:cNvSpPr>
          <p:nvPr>
            <p:ph type="body" sz="quarter" idx="11" hasCustomPrompt="1"/>
          </p:nvPr>
        </p:nvSpPr>
        <p:spPr>
          <a:xfrm>
            <a:off x="742949"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4" name="Text Placeholder 7">
            <a:extLst>
              <a:ext uri="{FF2B5EF4-FFF2-40B4-BE49-F238E27FC236}">
                <a16:creationId xmlns:a16="http://schemas.microsoft.com/office/drawing/2014/main" id="{0505C424-E15B-C1C1-AD7D-08DBBC7972E0}"/>
              </a:ext>
            </a:extLst>
          </p:cNvPr>
          <p:cNvSpPr>
            <a:spLocks noGrp="1"/>
          </p:cNvSpPr>
          <p:nvPr>
            <p:ph type="body" sz="quarter" idx="14" hasCustomPrompt="1"/>
          </p:nvPr>
        </p:nvSpPr>
        <p:spPr>
          <a:xfrm>
            <a:off x="742950"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3" name="Text Placeholder 9">
            <a:extLst>
              <a:ext uri="{FF2B5EF4-FFF2-40B4-BE49-F238E27FC236}">
                <a16:creationId xmlns:a16="http://schemas.microsoft.com/office/drawing/2014/main" id="{DA94F0AF-B4CF-0F2D-0F0A-631FA241C76D}"/>
              </a:ext>
            </a:extLst>
          </p:cNvPr>
          <p:cNvSpPr>
            <a:spLocks noGrp="1"/>
          </p:cNvSpPr>
          <p:nvPr>
            <p:ph type="body" sz="quarter" idx="12" hasCustomPrompt="1"/>
          </p:nvPr>
        </p:nvSpPr>
        <p:spPr>
          <a:xfrm>
            <a:off x="742950"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
        <p:nvSpPr>
          <p:cNvPr id="44" name="Picture Placeholder 43">
            <a:extLst>
              <a:ext uri="{FF2B5EF4-FFF2-40B4-BE49-F238E27FC236}">
                <a16:creationId xmlns:a16="http://schemas.microsoft.com/office/drawing/2014/main" id="{E006F138-48B4-A8E1-FA8D-4D3B83B4A50E}"/>
              </a:ext>
            </a:extLst>
          </p:cNvPr>
          <p:cNvSpPr>
            <a:spLocks noGrp="1"/>
          </p:cNvSpPr>
          <p:nvPr>
            <p:ph type="pic" sz="quarter" idx="13" hasCustomPrompt="1"/>
          </p:nvPr>
        </p:nvSpPr>
        <p:spPr>
          <a:xfrm>
            <a:off x="6099313"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txBody>
          <a:bodyPr wrap="square">
            <a:noAutofit/>
          </a:bodyPr>
          <a:lstStyle>
            <a:lvl1pPr>
              <a:defRPr sz="1800">
                <a:latin typeface="Source Sans Pro" panose="020B0503030403020204" pitchFamily="34" charset="0"/>
              </a:defRPr>
            </a:lvl1pPr>
          </a:lstStyle>
          <a:p>
            <a:r>
              <a:rPr lang="en-US"/>
              <a:t>Place photo on the right by double-clicking the icon</a:t>
            </a:r>
          </a:p>
        </p:txBody>
      </p:sp>
      <p:pic>
        <p:nvPicPr>
          <p:cNvPr id="15" name="Picture 14" descr="University of Oregon logo">
            <a:extLst>
              <a:ext uri="{FF2B5EF4-FFF2-40B4-BE49-F238E27FC236}">
                <a16:creationId xmlns:a16="http://schemas.microsoft.com/office/drawing/2014/main" id="{9E6AA0AF-C6AF-C364-6F5A-97FED8AC06D4}"/>
              </a:ext>
            </a:extLst>
          </p:cNvPr>
          <p:cNvPicPr>
            <a:picLocks noChangeAspect="1"/>
          </p:cNvPicPr>
          <p:nvPr/>
        </p:nvPicPr>
        <p:blipFill>
          <a:blip r:embed="rId2"/>
          <a:stretch>
            <a:fillRect/>
          </a:stretch>
        </p:blipFill>
        <p:spPr>
          <a:xfrm>
            <a:off x="742948" y="5594339"/>
            <a:ext cx="2389551" cy="504835"/>
          </a:xfrm>
          <a:prstGeom prst="rect">
            <a:avLst/>
          </a:prstGeom>
        </p:spPr>
      </p:pic>
    </p:spTree>
    <p:extLst>
      <p:ext uri="{BB962C8B-B14F-4D97-AF65-F5344CB8AC3E}">
        <p14:creationId xmlns:p14="http://schemas.microsoft.com/office/powerpoint/2010/main" val="1378708056"/>
      </p:ext>
    </p:extLst>
  </p:cSld>
  <p:clrMapOvr>
    <a:masterClrMapping/>
  </p:clrMapOvr>
  <p:extLst>
    <p:ext uri="{DCECCB84-F9BA-43D5-87BE-67443E8EF086}">
      <p15:sldGuideLst xmlns:p15="http://schemas.microsoft.com/office/powerpoint/2012/main">
        <p15:guide id="1" pos="3840">
          <p15:clr>
            <a:srgbClr val="FBAE40"/>
          </p15:clr>
        </p15:guide>
        <p15:guide id="2" pos="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Option 3B — Photo L">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FDE933D0-9586-12CD-5709-D42A131A41F6}"/>
              </a:ext>
            </a:extLst>
          </p:cNvPr>
          <p:cNvSpPr>
            <a:spLocks noGrp="1"/>
          </p:cNvSpPr>
          <p:nvPr>
            <p:ph type="title" hasCustomPrompt="1"/>
          </p:nvPr>
        </p:nvSpPr>
        <p:spPr>
          <a:xfrm>
            <a:off x="6866772" y="758825"/>
            <a:ext cx="4761558" cy="1916925"/>
          </a:xfrm>
          <a:prstGeom prst="rect">
            <a:avLst/>
          </a:prstGeom>
        </p:spPr>
        <p:txBody>
          <a:bodyPr lIns="0" tIns="0" rIns="0" bIns="0" anchor="b" anchorCtr="0"/>
          <a:lstStyle>
            <a:lvl1pPr>
              <a:lnSpc>
                <a:spcPct val="80000"/>
              </a:lnSpc>
              <a:defRPr sz="4500" b="1" i="0">
                <a:solidFill>
                  <a:schemeClr val="tx2"/>
                </a:solidFill>
                <a:latin typeface="Source Sans Pro Black" panose="020B0503030403020204" pitchFamily="34" charset="0"/>
              </a:defRPr>
            </a:lvl1pPr>
          </a:lstStyle>
          <a:p>
            <a:r>
              <a:rPr lang="en-US"/>
              <a:t>UO Presentation Headline</a:t>
            </a:r>
          </a:p>
        </p:txBody>
      </p:sp>
      <p:sp>
        <p:nvSpPr>
          <p:cNvPr id="10" name="Picture Placeholder 9">
            <a:extLst>
              <a:ext uri="{FF2B5EF4-FFF2-40B4-BE49-F238E27FC236}">
                <a16:creationId xmlns:a16="http://schemas.microsoft.com/office/drawing/2014/main" id="{379E8019-2D45-3619-8F03-505FEE724154}"/>
              </a:ext>
            </a:extLst>
          </p:cNvPr>
          <p:cNvSpPr>
            <a:spLocks noGrp="1"/>
          </p:cNvSpPr>
          <p:nvPr>
            <p:ph type="pic" sz="quarter" idx="13"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pic>
        <p:nvPicPr>
          <p:cNvPr id="7" name="Picture 6" descr="University of Oregon logo">
            <a:extLst>
              <a:ext uri="{FF2B5EF4-FFF2-40B4-BE49-F238E27FC236}">
                <a16:creationId xmlns:a16="http://schemas.microsoft.com/office/drawing/2014/main" id="{2C6A87D9-546C-7196-DF94-E2D4C7F5CC9F}"/>
              </a:ext>
            </a:extLst>
          </p:cNvPr>
          <p:cNvPicPr>
            <a:picLocks noChangeAspect="1"/>
          </p:cNvPicPr>
          <p:nvPr userDrawn="1"/>
        </p:nvPicPr>
        <p:blipFill>
          <a:blip r:embed="rId2"/>
          <a:stretch>
            <a:fillRect/>
          </a:stretch>
        </p:blipFill>
        <p:spPr>
          <a:xfrm>
            <a:off x="6858000" y="5594339"/>
            <a:ext cx="2389551" cy="504835"/>
          </a:xfrm>
          <a:prstGeom prst="rect">
            <a:avLst/>
          </a:prstGeom>
        </p:spPr>
      </p:pic>
      <p:sp>
        <p:nvSpPr>
          <p:cNvPr id="3" name="Text Placeholder 7">
            <a:extLst>
              <a:ext uri="{FF2B5EF4-FFF2-40B4-BE49-F238E27FC236}">
                <a16:creationId xmlns:a16="http://schemas.microsoft.com/office/drawing/2014/main" id="{5D0AAECF-C455-00C9-3CC1-30A58DF024C7}"/>
              </a:ext>
            </a:extLst>
          </p:cNvPr>
          <p:cNvSpPr>
            <a:spLocks noGrp="1"/>
          </p:cNvSpPr>
          <p:nvPr>
            <p:ph type="body" sz="quarter" idx="11" hasCustomPrompt="1"/>
          </p:nvPr>
        </p:nvSpPr>
        <p:spPr>
          <a:xfrm>
            <a:off x="6866772" y="2775205"/>
            <a:ext cx="4761558" cy="993896"/>
          </a:xfrm>
          <a:prstGeom prst="rect">
            <a:avLst/>
          </a:prstGeom>
        </p:spPr>
        <p:txBody>
          <a:bodyPr lIns="0" tIns="0" rIns="0" bIns="0"/>
          <a:lstStyle>
            <a:lvl1pPr marL="0" indent="0">
              <a:lnSpc>
                <a:spcPct val="100000"/>
              </a:lnSpc>
              <a:buNone/>
              <a:defRPr sz="2200" b="0" i="0">
                <a:solidFill>
                  <a:schemeClr val="tx2"/>
                </a:solidFill>
                <a:latin typeface="Source Sans Pro" panose="020B0503030403020204" pitchFamily="34" charset="0"/>
              </a:defRPr>
            </a:lvl1pPr>
          </a:lstStyle>
          <a:p>
            <a:pPr lvl="0"/>
            <a:r>
              <a:rPr lang="en-US"/>
              <a:t>Presentation sub-headline</a:t>
            </a:r>
          </a:p>
        </p:txBody>
      </p:sp>
      <p:sp>
        <p:nvSpPr>
          <p:cNvPr id="5" name="Text Placeholder 7">
            <a:extLst>
              <a:ext uri="{FF2B5EF4-FFF2-40B4-BE49-F238E27FC236}">
                <a16:creationId xmlns:a16="http://schemas.microsoft.com/office/drawing/2014/main" id="{64A75658-328B-3D32-3A92-E2A38CC19BB4}"/>
              </a:ext>
            </a:extLst>
          </p:cNvPr>
          <p:cNvSpPr>
            <a:spLocks noGrp="1"/>
          </p:cNvSpPr>
          <p:nvPr>
            <p:ph type="body" sz="quarter" idx="14" hasCustomPrompt="1"/>
          </p:nvPr>
        </p:nvSpPr>
        <p:spPr>
          <a:xfrm>
            <a:off x="6866773" y="4064229"/>
            <a:ext cx="4761557" cy="381000"/>
          </a:xfrm>
          <a:prstGeom prst="rect">
            <a:avLst/>
          </a:prstGeom>
        </p:spPr>
        <p:txBody>
          <a:bodyPr lIns="0" tIns="0" rIns="0" bIns="0" anchor="b" anchorCtr="0"/>
          <a:lstStyle>
            <a:lvl1pPr marL="0" indent="0">
              <a:buNone/>
              <a:defRPr sz="1800" b="0" i="0">
                <a:solidFill>
                  <a:schemeClr val="tx2"/>
                </a:solidFill>
                <a:latin typeface="Source Sans Pro" panose="020B0503030403020204" pitchFamily="34" charset="0"/>
              </a:defRPr>
            </a:lvl1pPr>
          </a:lstStyle>
          <a:p>
            <a:pPr lvl="0"/>
            <a:r>
              <a:rPr lang="en-US"/>
              <a:t>Presenter Name and Title</a:t>
            </a:r>
          </a:p>
        </p:txBody>
      </p:sp>
      <p:sp>
        <p:nvSpPr>
          <p:cNvPr id="4" name="Text Placeholder 9">
            <a:extLst>
              <a:ext uri="{FF2B5EF4-FFF2-40B4-BE49-F238E27FC236}">
                <a16:creationId xmlns:a16="http://schemas.microsoft.com/office/drawing/2014/main" id="{EA55C378-0E48-5EA9-4718-5ED8F0E960C9}"/>
              </a:ext>
            </a:extLst>
          </p:cNvPr>
          <p:cNvSpPr>
            <a:spLocks noGrp="1"/>
          </p:cNvSpPr>
          <p:nvPr>
            <p:ph type="body" sz="quarter" idx="12" hasCustomPrompt="1"/>
          </p:nvPr>
        </p:nvSpPr>
        <p:spPr>
          <a:xfrm>
            <a:off x="6866773" y="4500053"/>
            <a:ext cx="4761557" cy="221605"/>
          </a:xfrm>
          <a:prstGeom prst="rect">
            <a:avLst/>
          </a:prstGeom>
        </p:spPr>
        <p:txBody>
          <a:bodyPr lIns="0" tIns="0" rIns="0" bIns="0"/>
          <a:lstStyle>
            <a:lvl1pPr marL="0" indent="0">
              <a:buNone/>
              <a:defRPr sz="1600" b="0" i="0">
                <a:solidFill>
                  <a:schemeClr val="tx2"/>
                </a:solidFill>
                <a:latin typeface="Source Sans Pro" panose="020B0503030403020204" pitchFamily="34" charset="0"/>
              </a:defRPr>
            </a:lvl1pPr>
          </a:lstStyle>
          <a:p>
            <a:pPr lvl="0"/>
            <a:r>
              <a:rPr lang="en-US"/>
              <a:t>Month XX, XXXX</a:t>
            </a:r>
          </a:p>
        </p:txBody>
      </p:sp>
    </p:spTree>
    <p:extLst>
      <p:ext uri="{BB962C8B-B14F-4D97-AF65-F5344CB8AC3E}">
        <p14:creationId xmlns:p14="http://schemas.microsoft.com/office/powerpoint/2010/main" val="1470125627"/>
      </p:ext>
    </p:extLst>
  </p:cSld>
  <p:clrMapOvr>
    <a:masterClrMapping/>
  </p:clrMapOvr>
  <p:extLst>
    <p:ext uri="{DCECCB84-F9BA-43D5-87BE-67443E8EF086}">
      <p15:sldGuideLst xmlns:p15="http://schemas.microsoft.com/office/powerpoint/2012/main">
        <p15:guide id="1" pos="3840">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Slide Option 2 — UO Green">
    <p:bg>
      <p:bgPr>
        <a:solidFill>
          <a:schemeClr val="tx2"/>
        </a:solidFill>
        <a:effectLst/>
      </p:bgPr>
    </p:bg>
    <p:spTree>
      <p:nvGrpSpPr>
        <p:cNvPr id="1" name=""/>
        <p:cNvGrpSpPr/>
        <p:nvPr/>
      </p:nvGrpSpPr>
      <p:grpSpPr>
        <a:xfrm>
          <a:off x="0" y="0"/>
          <a:ext cx="0" cy="0"/>
          <a:chOff x="0" y="0"/>
          <a:chExt cx="0" cy="0"/>
        </a:xfrm>
      </p:grpSpPr>
      <p:sp>
        <p:nvSpPr>
          <p:cNvPr id="28" name="Title 12">
            <a:extLst>
              <a:ext uri="{FF2B5EF4-FFF2-40B4-BE49-F238E27FC236}">
                <a16:creationId xmlns:a16="http://schemas.microsoft.com/office/drawing/2014/main" id="{321D16EE-41E6-F564-7C06-5376FF2ED0D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bg2"/>
                </a:solidFill>
                <a:latin typeface="Source Sans Pro Black" panose="020B0503030403020204" pitchFamily="34" charset="0"/>
              </a:defRPr>
            </a:lvl1pPr>
          </a:lstStyle>
          <a:p>
            <a:r>
              <a:rPr lang="en-US"/>
              <a:t>Divider Slide</a:t>
            </a:r>
          </a:p>
        </p:txBody>
      </p:sp>
      <p:pic>
        <p:nvPicPr>
          <p:cNvPr id="4" name="Picture 3" descr="University of Oregon &quot;O&quot;">
            <a:extLst>
              <a:ext uri="{FF2B5EF4-FFF2-40B4-BE49-F238E27FC236}">
                <a16:creationId xmlns:a16="http://schemas.microsoft.com/office/drawing/2014/main" id="{10E285AE-5098-8A4B-A356-FD8C1BD685B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flipH="1">
            <a:off x="723900" y="5604278"/>
            <a:ext cx="613749" cy="504835"/>
          </a:xfrm>
          <a:prstGeom prst="rect">
            <a:avLst/>
          </a:prstGeom>
        </p:spPr>
      </p:pic>
      <p:pic>
        <p:nvPicPr>
          <p:cNvPr id="6" name="Picture 5">
            <a:extLst>
              <a:ext uri="{FF2B5EF4-FFF2-40B4-BE49-F238E27FC236}">
                <a16:creationId xmlns:a16="http://schemas.microsoft.com/office/drawing/2014/main" id="{2EB9C27F-79FD-95E4-0D69-55073CEB2D1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20125" y="-1123951"/>
            <a:ext cx="8918575" cy="8918575"/>
          </a:xfrm>
          <a:prstGeom prst="rect">
            <a:avLst/>
          </a:prstGeom>
        </p:spPr>
      </p:pic>
    </p:spTree>
    <p:extLst>
      <p:ext uri="{BB962C8B-B14F-4D97-AF65-F5344CB8AC3E}">
        <p14:creationId xmlns:p14="http://schemas.microsoft.com/office/powerpoint/2010/main" val="9182255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Slide Option 3 - UO Yellow">
    <p:bg>
      <p:bgPr>
        <a:solidFill>
          <a:schemeClr val="bg2"/>
        </a:solidFill>
        <a:effectLst/>
      </p:bgPr>
    </p:bg>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A84A4BE6-5ECB-0344-E318-D9A74C87C94E}"/>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3" name="Picture 2" descr="University of Oregon &quot;O&quot;">
            <a:extLst>
              <a:ext uri="{FF2B5EF4-FFF2-40B4-BE49-F238E27FC236}">
                <a16:creationId xmlns:a16="http://schemas.microsoft.com/office/drawing/2014/main" id="{3F7489C1-F5D4-8B37-F4EA-C314F38CAD7E}"/>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6" name="Picture 5">
            <a:extLst>
              <a:ext uri="{FF2B5EF4-FFF2-40B4-BE49-F238E27FC236}">
                <a16:creationId xmlns:a16="http://schemas.microsoft.com/office/drawing/2014/main" id="{8F27E1C9-CAFA-5723-6F3E-A943037927C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6232"/>
            <a:ext cx="8930593" cy="8930593"/>
          </a:xfrm>
          <a:prstGeom prst="rect">
            <a:avLst/>
          </a:prstGeom>
        </p:spPr>
      </p:pic>
    </p:spTree>
    <p:extLst>
      <p:ext uri="{BB962C8B-B14F-4D97-AF65-F5344CB8AC3E}">
        <p14:creationId xmlns:p14="http://schemas.microsoft.com/office/powerpoint/2010/main" val="3795515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Divider Slide Option 1 — White">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5951EC1-789D-F339-FB6E-398F0CEC1562}"/>
              </a:ext>
            </a:extLst>
          </p:cNvPr>
          <p:cNvSpPr>
            <a:spLocks noGrp="1"/>
          </p:cNvSpPr>
          <p:nvPr>
            <p:ph type="title" hasCustomPrompt="1"/>
          </p:nvPr>
        </p:nvSpPr>
        <p:spPr>
          <a:xfrm>
            <a:off x="723900" y="2038432"/>
            <a:ext cx="7038561" cy="2281187"/>
          </a:xfrm>
          <a:prstGeom prst="rect">
            <a:avLst/>
          </a:prstGeom>
        </p:spPr>
        <p:txBody>
          <a:bodyPr lIns="0" tIns="0" rIns="0" bIns="0" anchor="ctr" anchorCtr="0"/>
          <a:lstStyle>
            <a:lvl1pPr>
              <a:defRPr sz="5000" b="1" i="0">
                <a:solidFill>
                  <a:schemeClr val="tx2"/>
                </a:solidFill>
                <a:latin typeface="Source Sans Pro Black" panose="020B0503030403020204" pitchFamily="34" charset="0"/>
              </a:defRPr>
            </a:lvl1pPr>
          </a:lstStyle>
          <a:p>
            <a:r>
              <a:rPr lang="en-US"/>
              <a:t>Divider Slide</a:t>
            </a:r>
          </a:p>
        </p:txBody>
      </p:sp>
      <p:pic>
        <p:nvPicPr>
          <p:cNvPr id="16" name="Picture 15" descr="University of Oregon &quot;O&quot;">
            <a:extLst>
              <a:ext uri="{FF2B5EF4-FFF2-40B4-BE49-F238E27FC236}">
                <a16:creationId xmlns:a16="http://schemas.microsoft.com/office/drawing/2014/main" id="{56BAB75F-0A3D-C118-EF4E-D27B47319096}"/>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723900" y="5594339"/>
            <a:ext cx="660339" cy="504835"/>
          </a:xfrm>
          <a:prstGeom prst="rect">
            <a:avLst/>
          </a:prstGeom>
        </p:spPr>
      </p:pic>
      <p:pic>
        <p:nvPicPr>
          <p:cNvPr id="9" name="Picture 8">
            <a:extLst>
              <a:ext uri="{FF2B5EF4-FFF2-40B4-BE49-F238E27FC236}">
                <a16:creationId xmlns:a16="http://schemas.microsoft.com/office/drawing/2014/main" id="{316C449F-2ED2-1A8D-8C82-D5622A72372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611891" y="-1129407"/>
            <a:ext cx="8930593" cy="8930593"/>
          </a:xfrm>
          <a:prstGeom prst="rect">
            <a:avLst/>
          </a:prstGeom>
        </p:spPr>
      </p:pic>
    </p:spTree>
    <p:extLst>
      <p:ext uri="{BB962C8B-B14F-4D97-AF65-F5344CB8AC3E}">
        <p14:creationId xmlns:p14="http://schemas.microsoft.com/office/powerpoint/2010/main" val="300384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Slide — Title and Content">
    <p:spTree>
      <p:nvGrpSpPr>
        <p:cNvPr id="1" name=""/>
        <p:cNvGrpSpPr/>
        <p:nvPr/>
      </p:nvGrpSpPr>
      <p:grpSpPr>
        <a:xfrm>
          <a:off x="0" y="0"/>
          <a:ext cx="0" cy="0"/>
          <a:chOff x="0" y="0"/>
          <a:chExt cx="0" cy="0"/>
        </a:xfrm>
      </p:grpSpPr>
      <p:sp>
        <p:nvSpPr>
          <p:cNvPr id="33" name="Google Shape;45;p28">
            <a:extLst>
              <a:ext uri="{FF2B5EF4-FFF2-40B4-BE49-F238E27FC236}">
                <a16:creationId xmlns:a16="http://schemas.microsoft.com/office/drawing/2014/main" id="{8B225902-0B72-B34D-C190-021EF2AA138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Content Placeholder 5">
            <a:extLst>
              <a:ext uri="{FF2B5EF4-FFF2-40B4-BE49-F238E27FC236}">
                <a16:creationId xmlns:a16="http://schemas.microsoft.com/office/drawing/2014/main" id="{2A32150B-A2EC-90BB-46D4-1C524F370E12}"/>
              </a:ext>
            </a:extLst>
          </p:cNvPr>
          <p:cNvSpPr>
            <a:spLocks noGrp="1"/>
          </p:cNvSpPr>
          <p:nvPr>
            <p:ph sz="quarter" idx="10" hasCustomPrompt="1"/>
          </p:nvPr>
        </p:nvSpPr>
        <p:spPr>
          <a:xfrm>
            <a:off x="742950" y="1940546"/>
            <a:ext cx="10706100" cy="4154524"/>
          </a:xfrm>
          <a:prstGeom prst="rect">
            <a:avLst/>
          </a:prstGeom>
        </p:spPr>
        <p:txBody>
          <a:bodyPr lIns="0" tIns="0" rIns="0" bIns="0"/>
          <a:lstStyle>
            <a:lvl1pPr marL="0" indent="0">
              <a:spcAft>
                <a:spcPts val="600"/>
              </a:spcAft>
              <a:buNone/>
              <a:defRPr sz="2200">
                <a:latin typeface="Source Sans Pro" panose="020B0503030403020204" pitchFamily="34" charset="0"/>
              </a:defRPr>
            </a:lvl1pPr>
            <a:lvl2pPr marL="800100" indent="-342900">
              <a:spcAft>
                <a:spcPts val="600"/>
              </a:spcAft>
              <a:buClr>
                <a:schemeClr val="tx2"/>
              </a:buClr>
              <a:buFont typeface="Arial" panose="020B0604020202020204" pitchFamily="34" charset="0"/>
              <a:buChar char="•"/>
              <a:defRPr sz="2200">
                <a:latin typeface="Source Sans Pro" panose="020B0503030403020204" pitchFamily="34" charset="0"/>
              </a:defRPr>
            </a:lvl2pPr>
            <a:lvl3pPr>
              <a:spcAft>
                <a:spcPts val="600"/>
              </a:spcAft>
              <a:buClr>
                <a:schemeClr val="tx2"/>
              </a:buClr>
              <a:defRPr>
                <a:latin typeface="Source Sans Pro" panose="020B0503030403020204" pitchFamily="34" charset="0"/>
              </a:defRPr>
            </a:lvl3pPr>
            <a:lvl4pPr marL="1600200" indent="-228600">
              <a:spcAft>
                <a:spcPts val="600"/>
              </a:spcAft>
              <a:buClr>
                <a:schemeClr val="tx2"/>
              </a:buClr>
              <a:buFont typeface="System Font Regular"/>
              <a:buChar char="–"/>
              <a:defRPr>
                <a:latin typeface="Source Sans Pro" panose="020B0503030403020204" pitchFamily="34" charset="0"/>
              </a:defRPr>
            </a:lvl4pPr>
          </a:lstStyle>
          <a:p>
            <a:r>
              <a:rPr lang="en-US"/>
              <a:t>Select an icon below to select the type of content you wish to display here</a:t>
            </a:r>
          </a:p>
        </p:txBody>
      </p:sp>
      <p:sp>
        <p:nvSpPr>
          <p:cNvPr id="2" name="Google Shape;56;p30">
            <a:extLst>
              <a:ext uri="{FF2B5EF4-FFF2-40B4-BE49-F238E27FC236}">
                <a16:creationId xmlns:a16="http://schemas.microsoft.com/office/drawing/2014/main" id="{5621EB89-6E9E-7210-BB50-96492CA355AA}"/>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4100488556"/>
      </p:ext>
    </p:extLst>
  </p:cSld>
  <p:clrMapOvr>
    <a:masterClrMapping/>
  </p:clrMapOvr>
  <p:extLst>
    <p:ext uri="{DCECCB84-F9BA-43D5-87BE-67443E8EF086}">
      <p15:sldGuideLst xmlns:p15="http://schemas.microsoft.com/office/powerpoint/2012/main">
        <p15:guide id="8" orient="horz" pos="48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1224" userDrawn="1">
          <p15:clr>
            <a:srgbClr val="FBAE40"/>
          </p15:clr>
        </p15:guide>
        <p15:guide id="13" orient="horz" pos="381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Slide — Title and Text">
    <p:spTree>
      <p:nvGrpSpPr>
        <p:cNvPr id="1" name=""/>
        <p:cNvGrpSpPr/>
        <p:nvPr/>
      </p:nvGrpSpPr>
      <p:grpSpPr>
        <a:xfrm>
          <a:off x="0" y="0"/>
          <a:ext cx="0" cy="0"/>
          <a:chOff x="0" y="0"/>
          <a:chExt cx="0" cy="0"/>
        </a:xfrm>
      </p:grpSpPr>
      <p:sp>
        <p:nvSpPr>
          <p:cNvPr id="7" name="Google Shape;45;p28">
            <a:extLst>
              <a:ext uri="{FF2B5EF4-FFF2-40B4-BE49-F238E27FC236}">
                <a16:creationId xmlns:a16="http://schemas.microsoft.com/office/drawing/2014/main" id="{A512BD05-A411-3FA6-576C-D6CB292DB5E2}"/>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B5FE0CCA-AA42-4ED4-9C91-1CF38105525A}"/>
              </a:ext>
            </a:extLst>
          </p:cNvPr>
          <p:cNvSpPr>
            <a:spLocks noGrp="1"/>
          </p:cNvSpPr>
          <p:nvPr>
            <p:ph type="body" sz="quarter" idx="10" hasCustomPrompt="1"/>
          </p:nvPr>
        </p:nvSpPr>
        <p:spPr>
          <a:xfrm>
            <a:off x="742950" y="1961459"/>
            <a:ext cx="10706102" cy="413363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3" name="Google Shape;56;p30">
            <a:extLst>
              <a:ext uri="{FF2B5EF4-FFF2-40B4-BE49-F238E27FC236}">
                <a16:creationId xmlns:a16="http://schemas.microsoft.com/office/drawing/2014/main" id="{18C24FAD-7A08-A984-FBF5-08C9A1D6751E}"/>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274614327"/>
      </p:ext>
    </p:extLst>
  </p:cSld>
  <p:clrMapOvr>
    <a:masterClrMapping/>
  </p:clrMapOvr>
  <p:extLst>
    <p:ext uri="{DCECCB84-F9BA-43D5-87BE-67443E8EF086}">
      <p15:sldGuideLst xmlns:p15="http://schemas.microsoft.com/office/powerpoint/2012/main">
        <p15:guide id="8" orient="horz" pos="1224"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Slide — Title, Subtitle, Text">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19544"/>
            <a:ext cx="10706102" cy="516834"/>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BFE9442F-F91B-8011-4986-88E654BF5302}"/>
              </a:ext>
            </a:extLst>
          </p:cNvPr>
          <p:cNvSpPr>
            <a:spLocks noGrp="1"/>
          </p:cNvSpPr>
          <p:nvPr>
            <p:ph type="body" sz="quarter" idx="10" hasCustomPrompt="1"/>
          </p:nvPr>
        </p:nvSpPr>
        <p:spPr>
          <a:xfrm>
            <a:off x="742950" y="2543462"/>
            <a:ext cx="10706102" cy="3514438"/>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7" name="Google Shape;56;p30">
            <a:extLst>
              <a:ext uri="{FF2B5EF4-FFF2-40B4-BE49-F238E27FC236}">
                <a16:creationId xmlns:a16="http://schemas.microsoft.com/office/drawing/2014/main" id="{2CBC39E8-83F4-ECEB-7664-073993286341}"/>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992638810"/>
      </p:ext>
    </p:extLst>
  </p:cSld>
  <p:clrMapOvr>
    <a:masterClrMapping/>
  </p:clrMapOvr>
  <p:extLst>
    <p:ext uri="{DCECCB84-F9BA-43D5-87BE-67443E8EF086}">
      <p15:sldGuideLst xmlns:p15="http://schemas.microsoft.com/office/powerpoint/2012/main">
        <p15:guide id="8" orient="horz" pos="1200" userDrawn="1">
          <p15:clr>
            <a:srgbClr val="FBAE40"/>
          </p15:clr>
        </p15:guide>
        <p15:guide id="9" pos="3840" userDrawn="1">
          <p15:clr>
            <a:srgbClr val="FBAE40"/>
          </p15:clr>
        </p15:guide>
        <p15:guide id="10" pos="456" userDrawn="1">
          <p15:clr>
            <a:srgbClr val="FBAE40"/>
          </p15:clr>
        </p15:guide>
        <p15:guide id="11" pos="7224" userDrawn="1">
          <p15:clr>
            <a:srgbClr val="FBAE40"/>
          </p15:clr>
        </p15:guide>
        <p15:guide id="12" orient="horz" pos="480" userDrawn="1">
          <p15:clr>
            <a:srgbClr val="FBAE40"/>
          </p15:clr>
        </p15:guide>
        <p15:guide id="13" orient="horz" pos="381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Slide — 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1929300"/>
            <a:ext cx="5667756" cy="3586837"/>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6"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8" name="Google Shape;56;p30">
            <a:extLst>
              <a:ext uri="{FF2B5EF4-FFF2-40B4-BE49-F238E27FC236}">
                <a16:creationId xmlns:a16="http://schemas.microsoft.com/office/drawing/2014/main" id="{18B2290B-9462-2197-59D1-3072199A7B66}"/>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381127760"/>
      </p:ext>
    </p:extLst>
  </p:cSld>
  <p:clrMapOvr>
    <a:masterClrMapping/>
  </p:clrMapOvr>
  <p:extLst>
    <p:ext uri="{DCECCB84-F9BA-43D5-87BE-67443E8EF086}">
      <p15:sldGuideLst xmlns:p15="http://schemas.microsoft.com/office/powerpoint/2012/main">
        <p15:guide id="2" orient="horz" pos="1224" userDrawn="1">
          <p15:clr>
            <a:srgbClr val="FBAE40"/>
          </p15:clr>
        </p15:guide>
        <p15:guide id="3" pos="3840">
          <p15:clr>
            <a:srgbClr val="FBAE40"/>
          </p15:clr>
        </p15:guide>
        <p15:guide id="4" pos="456">
          <p15:clr>
            <a:srgbClr val="FBAE40"/>
          </p15:clr>
        </p15:guide>
        <p15:guide id="5" pos="7416">
          <p15:clr>
            <a:srgbClr val="FBAE40"/>
          </p15:clr>
        </p15:guide>
        <p15:guide id="6" orient="horz" pos="456">
          <p15:clr>
            <a:srgbClr val="FBAE40"/>
          </p15:clr>
        </p15:guide>
        <p15:guide id="7" orient="horz" pos="381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23787"/>
            <a:ext cx="5667756" cy="104294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863988"/>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707983"/>
            <a:ext cx="5667756" cy="2775705"/>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133239015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userDrawn="1">
          <p15:clr>
            <a:srgbClr val="FBAE40"/>
          </p15:clr>
        </p15:guide>
        <p15:guide id="9" pos="456" userDrawn="1">
          <p15:clr>
            <a:srgbClr val="FBAE40"/>
          </p15:clr>
        </p15:guide>
        <p15:guide id="10" orient="horz" pos="456" userDrawn="1">
          <p15:clr>
            <a:srgbClr val="FBAE40"/>
          </p15:clr>
        </p15:guide>
        <p15:guide id="11"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 Title, Subtitle, Text, Two-Column">
    <p:spTree>
      <p:nvGrpSpPr>
        <p:cNvPr id="1" name=""/>
        <p:cNvGrpSpPr/>
        <p:nvPr/>
      </p:nvGrpSpPr>
      <p:grpSpPr>
        <a:xfrm>
          <a:off x="0" y="0"/>
          <a:ext cx="0" cy="0"/>
          <a:chOff x="0" y="0"/>
          <a:chExt cx="0" cy="0"/>
        </a:xfrm>
      </p:grpSpPr>
      <p:sp>
        <p:nvSpPr>
          <p:cNvPr id="10" name="Google Shape;45;p28">
            <a:extLst>
              <a:ext uri="{FF2B5EF4-FFF2-40B4-BE49-F238E27FC236}">
                <a16:creationId xmlns:a16="http://schemas.microsoft.com/office/drawing/2014/main" id="{4BD74D56-E1F6-8DB5-4F5D-C5DE1BB2E9A5}"/>
              </a:ext>
            </a:extLst>
          </p:cNvPr>
          <p:cNvSpPr txBox="1">
            <a:spLocks noGrp="1"/>
          </p:cNvSpPr>
          <p:nvPr>
            <p:ph type="ctrTitle" hasCustomPrompt="1"/>
          </p:nvPr>
        </p:nvSpPr>
        <p:spPr>
          <a:xfrm>
            <a:off x="742950" y="767774"/>
            <a:ext cx="10706102" cy="1041214"/>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742950"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742950"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4" name="Text Placeholder 2">
            <a:extLst>
              <a:ext uri="{FF2B5EF4-FFF2-40B4-BE49-F238E27FC236}">
                <a16:creationId xmlns:a16="http://schemas.microsoft.com/office/drawing/2014/main" id="{9EBADC78-3800-CDA6-CC9F-BB2080B8B478}"/>
              </a:ext>
            </a:extLst>
          </p:cNvPr>
          <p:cNvSpPr>
            <a:spLocks noGrp="1"/>
          </p:cNvSpPr>
          <p:nvPr>
            <p:ph type="body" sz="quarter" idx="13" hasCustomPrompt="1"/>
          </p:nvPr>
        </p:nvSpPr>
        <p:spPr>
          <a:xfrm>
            <a:off x="6422136" y="1904808"/>
            <a:ext cx="5026914"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3" name="Text Placeholder 2">
            <a:extLst>
              <a:ext uri="{FF2B5EF4-FFF2-40B4-BE49-F238E27FC236}">
                <a16:creationId xmlns:a16="http://schemas.microsoft.com/office/drawing/2014/main" id="{A6869DDB-E550-F551-961B-6D23DB873418}"/>
              </a:ext>
            </a:extLst>
          </p:cNvPr>
          <p:cNvSpPr>
            <a:spLocks noGrp="1"/>
          </p:cNvSpPr>
          <p:nvPr>
            <p:ph type="body" sz="quarter" idx="12" hasCustomPrompt="1"/>
          </p:nvPr>
        </p:nvSpPr>
        <p:spPr>
          <a:xfrm>
            <a:off x="6422136" y="2748626"/>
            <a:ext cx="5026914" cy="3309274"/>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9" name="Google Shape;56;p30">
            <a:extLst>
              <a:ext uri="{FF2B5EF4-FFF2-40B4-BE49-F238E27FC236}">
                <a16:creationId xmlns:a16="http://schemas.microsoft.com/office/drawing/2014/main" id="{B36A7888-F8BA-1246-089A-D11EE5DBB53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UNIVERSITY OF OREGON</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spTree>
    <p:extLst>
      <p:ext uri="{BB962C8B-B14F-4D97-AF65-F5344CB8AC3E}">
        <p14:creationId xmlns:p14="http://schemas.microsoft.com/office/powerpoint/2010/main" val="2656984232"/>
      </p:ext>
    </p:extLst>
  </p:cSld>
  <p:clrMapOvr>
    <a:masterClrMapping/>
  </p:clrMapOvr>
  <p:extLst>
    <p:ext uri="{DCECCB84-F9BA-43D5-87BE-67443E8EF086}">
      <p15:sldGuideLst xmlns:p15="http://schemas.microsoft.com/office/powerpoint/2012/main">
        <p15:guide id="2" orient="horz" pos="1176">
          <p15:clr>
            <a:srgbClr val="FBAE40"/>
          </p15:clr>
        </p15:guide>
        <p15:guide id="3" pos="3840">
          <p15:clr>
            <a:srgbClr val="FBAE40"/>
          </p15:clr>
        </p15:guide>
        <p15:guide id="4" pos="456">
          <p15:clr>
            <a:srgbClr val="FBAE40"/>
          </p15:clr>
        </p15:guide>
        <p15:guide id="7" orient="horz" pos="3816">
          <p15:clr>
            <a:srgbClr val="FBAE40"/>
          </p15:clr>
        </p15:guide>
        <p15:guide id="8" pos="7224" userDrawn="1">
          <p15:clr>
            <a:srgbClr val="FBAE40"/>
          </p15:clr>
        </p15:guide>
        <p15:guide id="9" orient="horz" pos="4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pic>
        <p:nvPicPr>
          <p:cNvPr id="4" name="Picture 3" descr="University of Oregon logo">
            <a:extLst>
              <a:ext uri="{FF2B5EF4-FFF2-40B4-BE49-F238E27FC236}">
                <a16:creationId xmlns:a16="http://schemas.microsoft.com/office/drawing/2014/main" id="{009D41EF-A1B2-6709-F0E5-925F78FCCB0C}"/>
              </a:ext>
            </a:extLst>
          </p:cNvPr>
          <p:cNvPicPr>
            <a:picLocks noChangeAspect="1"/>
          </p:cNvPicPr>
          <p:nvPr/>
        </p:nvPicPr>
        <p:blipFill>
          <a:blip r:embed="rId2"/>
          <a:stretch>
            <a:fillRect/>
          </a:stretch>
        </p:blipFill>
        <p:spPr>
          <a:xfrm>
            <a:off x="3749620" y="2933286"/>
            <a:ext cx="4692759" cy="991428"/>
          </a:xfrm>
          <a:prstGeom prst="rect">
            <a:avLst/>
          </a:prstGeom>
        </p:spPr>
      </p:pic>
      <p:pic>
        <p:nvPicPr>
          <p:cNvPr id="2" name="Picture 1" descr="University of Oregon logo">
            <a:extLst>
              <a:ext uri="{FF2B5EF4-FFF2-40B4-BE49-F238E27FC236}">
                <a16:creationId xmlns:a16="http://schemas.microsoft.com/office/drawing/2014/main" id="{7964628A-DB05-DFDD-F6E1-B37D25A6736E}"/>
              </a:ext>
            </a:extLst>
          </p:cNvPr>
          <p:cNvPicPr>
            <a:picLocks noChangeAspect="1"/>
          </p:cNvPicPr>
          <p:nvPr userDrawn="1"/>
        </p:nvPicPr>
        <p:blipFill>
          <a:blip r:embed="rId2"/>
          <a:stretch>
            <a:fillRect/>
          </a:stretch>
        </p:blipFill>
        <p:spPr>
          <a:xfrm>
            <a:off x="3749620" y="2933286"/>
            <a:ext cx="4692759" cy="991428"/>
          </a:xfrm>
          <a:prstGeom prst="rect">
            <a:avLst/>
          </a:prstGeom>
        </p:spPr>
      </p:pic>
      <p:sp>
        <p:nvSpPr>
          <p:cNvPr id="3" name="Title 1">
            <a:extLst>
              <a:ext uri="{FF2B5EF4-FFF2-40B4-BE49-F238E27FC236}">
                <a16:creationId xmlns:a16="http://schemas.microsoft.com/office/drawing/2014/main" id="{600DD216-C07C-6779-DECC-B8E3537DE3CC}"/>
              </a:ext>
            </a:extLst>
          </p:cNvPr>
          <p:cNvSpPr>
            <a:spLocks noGrp="1"/>
          </p:cNvSpPr>
          <p:nvPr>
            <p:ph type="title" idx="4294967295" hasCustomPrompt="1"/>
          </p:nvPr>
        </p:nvSpPr>
        <p:spPr>
          <a:xfrm>
            <a:off x="0" y="-1325563"/>
            <a:ext cx="12192000" cy="815975"/>
          </a:xfrm>
          <a:prstGeom prst="rect">
            <a:avLst/>
          </a:prstGeom>
        </p:spPr>
        <p:txBody>
          <a:bodyPr anchor="b"/>
          <a:lstStyle/>
          <a:p>
            <a:pPr algn="ctr"/>
            <a:r>
              <a:rPr lang="en-US" sz="1800"/>
              <a:t>Place Slide Title Here</a:t>
            </a:r>
          </a:p>
        </p:txBody>
      </p:sp>
    </p:spTree>
    <p:extLst>
      <p:ext uri="{BB962C8B-B14F-4D97-AF65-F5344CB8AC3E}">
        <p14:creationId xmlns:p14="http://schemas.microsoft.com/office/powerpoint/2010/main" val="1731176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 Short Title, Subtitle, Text, Photo">
    <p:spTree>
      <p:nvGrpSpPr>
        <p:cNvPr id="1" name=""/>
        <p:cNvGrpSpPr/>
        <p:nvPr/>
      </p:nvGrpSpPr>
      <p:grpSpPr>
        <a:xfrm>
          <a:off x="0" y="0"/>
          <a:ext cx="0" cy="0"/>
          <a:chOff x="0" y="0"/>
          <a:chExt cx="0" cy="0"/>
        </a:xfrm>
      </p:grpSpPr>
      <p:sp>
        <p:nvSpPr>
          <p:cNvPr id="5" name="Google Shape;45;p28">
            <a:extLst>
              <a:ext uri="{FF2B5EF4-FFF2-40B4-BE49-F238E27FC236}">
                <a16:creationId xmlns:a16="http://schemas.microsoft.com/office/drawing/2014/main" id="{568E6BF1-6A4B-E674-146B-16F5C5CD699F}"/>
              </a:ext>
            </a:extLst>
          </p:cNvPr>
          <p:cNvSpPr txBox="1">
            <a:spLocks noGrp="1"/>
          </p:cNvSpPr>
          <p:nvPr>
            <p:ph type="ctrTitle" hasCustomPrompt="1"/>
          </p:nvPr>
        </p:nvSpPr>
        <p:spPr>
          <a:xfrm>
            <a:off x="6105144" y="736387"/>
            <a:ext cx="5667756" cy="635214"/>
          </a:xfrm>
          <a:prstGeom prst="rect">
            <a:avLst/>
          </a:prstGeom>
          <a:noFill/>
          <a:ln>
            <a:noFill/>
          </a:ln>
        </p:spPr>
        <p:txBody>
          <a:bodyPr spcFirstLastPara="1" wrap="square" lIns="0" tIns="0" rIns="0" bIns="0" anchor="ctr" anchorCtr="0">
            <a:noAutofit/>
          </a:bodyPr>
          <a:lstStyle>
            <a:lvl1pPr lvl="0" algn="ctr">
              <a:lnSpc>
                <a:spcPct val="90000"/>
              </a:lnSpc>
              <a:spcBef>
                <a:spcPts val="0"/>
              </a:spcBef>
              <a:spcAft>
                <a:spcPts val="0"/>
              </a:spcAft>
              <a:buClr>
                <a:schemeClr val="dk1"/>
              </a:buClr>
              <a:buSzPts val="3600"/>
              <a:buFont typeface="Arial"/>
              <a:buNone/>
              <a:defRPr sz="3700" b="1" i="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Headline: Source Sans Pro Black 37pt</a:t>
            </a:r>
          </a:p>
        </p:txBody>
      </p:sp>
      <p:sp>
        <p:nvSpPr>
          <p:cNvPr id="8" name="Text Placeholder 2">
            <a:extLst>
              <a:ext uri="{FF2B5EF4-FFF2-40B4-BE49-F238E27FC236}">
                <a16:creationId xmlns:a16="http://schemas.microsoft.com/office/drawing/2014/main" id="{6DC6400A-BEB5-4BD0-47DC-C97CADD7EB61}"/>
              </a:ext>
            </a:extLst>
          </p:cNvPr>
          <p:cNvSpPr>
            <a:spLocks noGrp="1"/>
          </p:cNvSpPr>
          <p:nvPr>
            <p:ph type="body" sz="quarter" idx="11" hasCustomPrompt="1"/>
          </p:nvPr>
        </p:nvSpPr>
        <p:spPr>
          <a:xfrm>
            <a:off x="6105144" y="1554480"/>
            <a:ext cx="5667756" cy="741349"/>
          </a:xfrm>
          <a:prstGeom prst="rect">
            <a:avLst/>
          </a:prstGeom>
        </p:spPr>
        <p:txBody>
          <a:bodyPr lIns="0" tIns="0" rIns="0" bIns="0" anchor="b" anchorCtr="0"/>
          <a:lstStyle>
            <a:lvl1pPr marL="0" indent="0">
              <a:spcAft>
                <a:spcPts val="600"/>
              </a:spcAft>
              <a:buClr>
                <a:schemeClr val="tx2"/>
              </a:buClr>
              <a:buFont typeface="Arial" panose="020B0604020202020204" pitchFamily="34" charset="0"/>
              <a:buNone/>
              <a:tabLst/>
              <a:defRPr sz="2500" b="1" i="0">
                <a:latin typeface="Source Sans Pro Black" panose="020B0503030403020204" pitchFamily="34" charset="0"/>
              </a:defRPr>
            </a:lvl1pPr>
            <a:lvl2pPr marL="800100" indent="-342900">
              <a:spcAft>
                <a:spcPts val="600"/>
              </a:spcAft>
              <a:buClr>
                <a:schemeClr val="tx2"/>
              </a:buClr>
              <a:buFont typeface="Arial" panose="020B0604020202020204" pitchFamily="34" charset="0"/>
              <a:buChar char="•"/>
              <a:tabLst/>
              <a:defRPr sz="2200" b="0" i="0">
                <a:latin typeface="Source Sans Pro" panose="020B0503030403020204" pitchFamily="34" charset="0"/>
              </a:defRPr>
            </a:lvl2pPr>
            <a:lvl3pPr>
              <a:spcAft>
                <a:spcPts val="600"/>
              </a:spcAft>
              <a:buClr>
                <a:schemeClr val="tx2"/>
              </a:buClr>
              <a:defRPr b="0" i="0">
                <a:latin typeface="Source Sans Pro" panose="020B0503030403020204" pitchFamily="34" charset="0"/>
              </a:defRPr>
            </a:lvl3pPr>
            <a:lvl4pPr marL="1600200" indent="-228600">
              <a:spcAft>
                <a:spcPts val="600"/>
              </a:spcAft>
              <a:buClr>
                <a:schemeClr val="tx2"/>
              </a:buClr>
              <a:buFont typeface="System Font Regular"/>
              <a:buChar char="–"/>
              <a:defRPr b="0" i="0">
                <a:latin typeface="Source Sans Pro" panose="020B0503030403020204" pitchFamily="34" charset="0"/>
              </a:defRPr>
            </a:lvl4pPr>
            <a:lvl5pPr>
              <a:defRPr b="0" i="0">
                <a:latin typeface="Source Sans Pro" panose="020B0503030403020204" pitchFamily="34" charset="0"/>
              </a:defRPr>
            </a:lvl5pPr>
          </a:lstStyle>
          <a:p>
            <a:r>
              <a:rPr lang="en-US"/>
              <a:t>Subtitle — Source Sans Pro Black 25pt</a:t>
            </a:r>
          </a:p>
        </p:txBody>
      </p:sp>
      <p:sp>
        <p:nvSpPr>
          <p:cNvPr id="6" name="Text Placeholder 2">
            <a:extLst>
              <a:ext uri="{FF2B5EF4-FFF2-40B4-BE49-F238E27FC236}">
                <a16:creationId xmlns:a16="http://schemas.microsoft.com/office/drawing/2014/main" id="{56A8F5B6-9927-6C4F-AA79-043E881EB5B2}"/>
              </a:ext>
            </a:extLst>
          </p:cNvPr>
          <p:cNvSpPr>
            <a:spLocks noGrp="1"/>
          </p:cNvSpPr>
          <p:nvPr>
            <p:ph type="body" sz="quarter" idx="10" hasCustomPrompt="1"/>
          </p:nvPr>
        </p:nvSpPr>
        <p:spPr>
          <a:xfrm>
            <a:off x="6105144" y="2450591"/>
            <a:ext cx="5667756" cy="3631149"/>
          </a:xfrm>
          <a:prstGeom prst="rect">
            <a:avLst/>
          </a:prstGeom>
        </p:spPr>
        <p:txBody>
          <a:bodyPr lIns="0" tIns="0" rIns="0" bIns="0">
            <a:normAutofit/>
          </a:bodyPr>
          <a:lstStyle>
            <a:lvl1pPr marL="0" indent="0">
              <a:lnSpc>
                <a:spcPct val="100000"/>
              </a:lnSpc>
              <a:spcAft>
                <a:spcPts val="300"/>
              </a:spcAft>
              <a:buClr>
                <a:schemeClr val="tx2"/>
              </a:buClr>
              <a:buFont typeface="Arial" panose="020B0604020202020204" pitchFamily="34" charset="0"/>
              <a:buNone/>
              <a:tabLst/>
              <a:defRPr sz="2200" b="0" i="0">
                <a:latin typeface="Source Sans Pro" panose="020B0503030403020204" pitchFamily="34" charset="0"/>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defRPr>
            </a:lvl2pPr>
            <a:lvl3pPr>
              <a:lnSpc>
                <a:spcPct val="100000"/>
              </a:lnSpc>
              <a:spcAft>
                <a:spcPts val="300"/>
              </a:spcAft>
              <a:buClr>
                <a:schemeClr val="tx2"/>
              </a:buClr>
              <a:defRPr sz="1800" b="0" i="0">
                <a:latin typeface="Source Sans Pro" panose="020B0503030403020204" pitchFamily="34" charset="0"/>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defRPr>
            </a:lvl4pPr>
            <a:lvl5pPr>
              <a:defRPr b="0" i="0">
                <a:latin typeface="Source Sans Pro" panose="020B0503030403020204" pitchFamily="34" charset="0"/>
              </a:defRPr>
            </a:lvl5pPr>
          </a:lstStyle>
          <a:p>
            <a:r>
              <a:rPr lang="en-US"/>
              <a:t>Body text standard — Source Sans Pro Regular 22pt</a:t>
            </a:r>
          </a:p>
          <a:p>
            <a:pPr lvl="1"/>
            <a:r>
              <a:rPr lang="en-US"/>
              <a:t>Bullet 1 — Source Sans Pro Regular 20pt</a:t>
            </a:r>
          </a:p>
          <a:p>
            <a:pPr lvl="2"/>
            <a:r>
              <a:rPr lang="en-US"/>
              <a:t>Bullet 2 — Source Sans Pro Regular 18pt</a:t>
            </a:r>
          </a:p>
          <a:p>
            <a:pPr lvl="3"/>
            <a:r>
              <a:rPr lang="en-US"/>
              <a:t>Bullet 3 — Source Sans Pro Regular 16pt</a:t>
            </a:r>
          </a:p>
        </p:txBody>
      </p:sp>
      <p:sp>
        <p:nvSpPr>
          <p:cNvPr id="2" name="Picture Placeholder 1">
            <a:extLst>
              <a:ext uri="{FF2B5EF4-FFF2-40B4-BE49-F238E27FC236}">
                <a16:creationId xmlns:a16="http://schemas.microsoft.com/office/drawing/2014/main" id="{232765BB-2E8A-9C00-E95A-0E5E0847B41E}"/>
              </a:ext>
            </a:extLst>
          </p:cNvPr>
          <p:cNvSpPr>
            <a:spLocks noGrp="1"/>
          </p:cNvSpPr>
          <p:nvPr>
            <p:ph type="pic" sz="quarter" idx="13" hasCustomPrompt="1"/>
          </p:nvPr>
        </p:nvSpPr>
        <p:spPr>
          <a:xfrm>
            <a:off x="734787" y="736387"/>
            <a:ext cx="4751426" cy="5345354"/>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txBody>
          <a:bodyPr wrap="square" anchor="t" anchorCtr="0">
            <a:noAutofit/>
          </a:bodyPr>
          <a:lstStyle>
            <a:lvl1pPr algn="l">
              <a:defRPr sz="1800">
                <a:latin typeface="Source Sans Pro" panose="020B0503030403020204" pitchFamily="34" charset="0"/>
              </a:defRPr>
            </a:lvl1pPr>
          </a:lstStyle>
          <a:p>
            <a:r>
              <a:rPr lang="en-US"/>
              <a:t>Place photo on the left by double-clicking the icon</a:t>
            </a:r>
          </a:p>
        </p:txBody>
      </p:sp>
      <p:sp>
        <p:nvSpPr>
          <p:cNvPr id="9" name="Google Shape;56;p30">
            <a:extLst>
              <a:ext uri="{FF2B5EF4-FFF2-40B4-BE49-F238E27FC236}">
                <a16:creationId xmlns:a16="http://schemas.microsoft.com/office/drawing/2014/main" id="{BB51F7FC-9799-5FC0-88FE-08718B3025D2}"/>
              </a:ext>
            </a:extLst>
          </p:cNvPr>
          <p:cNvSpPr txBox="1">
            <a:spLocks/>
          </p:cNvSpPr>
          <p:nvPr userDrawn="1"/>
        </p:nvSpPr>
        <p:spPr>
          <a:xfrm>
            <a:off x="742950" y="6143267"/>
            <a:ext cx="11073848" cy="365125"/>
          </a:xfrm>
          <a:prstGeom prst="rect">
            <a:avLst/>
          </a:prstGeom>
          <a:noFill/>
          <a:ln>
            <a:noFill/>
          </a:ln>
        </p:spPr>
        <p:txBody>
          <a:bodyPr spcFirstLastPara="1" wrap="square" lIns="0" tIns="0" rIns="0" bIns="0" anchor="b" anchorCtr="0">
            <a:noAutofit/>
          </a:bodyPr>
          <a:lstStyle>
            <a:defPPr>
              <a:defRPr lang="en-US"/>
            </a:defPPr>
            <a:lvl1pPr marL="0" lvl="0" indent="0" algn="ctr" defTabSz="914400" rtl="0" eaLnBrk="1" latinLnBrk="0" hangingPunct="1">
              <a:spcBef>
                <a:spcPts val="0"/>
              </a:spcBef>
              <a:buNone/>
              <a:defRPr sz="1400" b="1" i="0" u="none" strike="noStrike" kern="1200" cap="none">
                <a:solidFill>
                  <a:schemeClr val="bg1"/>
                </a:solidFill>
                <a:latin typeface="Source Sans Pro SemiBold" panose="020B0503030403020204" pitchFamily="34" charset="0"/>
                <a:ea typeface="Source Sans Pro SemiBold" panose="020B0503030403020204" pitchFamily="34" charset="0"/>
                <a:cs typeface="Arial"/>
                <a:sym typeface="Arial"/>
              </a:defRPr>
            </a:lvl1pPr>
            <a:lvl2pPr marL="0" lvl="1"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2pPr>
            <a:lvl3pPr marL="0" lvl="2"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3pPr>
            <a:lvl4pPr marL="0" lvl="3"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4pPr>
            <a:lvl5pPr marL="0" lvl="4"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5pPr>
            <a:lvl6pPr marL="0" lvl="5"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6pPr>
            <a:lvl7pPr marL="0" lvl="6"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7pPr>
            <a:lvl8pPr marL="0" lvl="7"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8pPr>
            <a:lvl9pPr marL="0" lvl="8" indent="0" algn="ctr" defTabSz="914400" rtl="0" eaLnBrk="1" latinLnBrk="0" hangingPunct="1">
              <a:spcBef>
                <a:spcPts val="0"/>
              </a:spcBef>
              <a:buNone/>
              <a:defRPr sz="1200" b="0" i="0" u="none" strike="noStrike" kern="1200" cap="none">
                <a:solidFill>
                  <a:schemeClr val="lt1"/>
                </a:solidFill>
                <a:latin typeface="Arial"/>
                <a:ea typeface="Arial"/>
                <a:cs typeface="Arial"/>
                <a:sym typeface="Arial"/>
              </a:defRPr>
            </a:lvl9pPr>
          </a:lstStyle>
          <a:p>
            <a:pPr algn="r"/>
            <a:r>
              <a:rPr lang="en-US" sz="1100" b="0" i="0" spc="280" baseline="0">
                <a:solidFill>
                  <a:schemeClr val="tx2"/>
                </a:solidFill>
                <a:latin typeface="Source Sans Pro" panose="020B0503030403020204" pitchFamily="34" charset="0"/>
              </a:rPr>
              <a:t>TEACHING ENGAGEMENT PROGRAM</a:t>
            </a:r>
            <a:r>
              <a:rPr lang="en-US" sz="1100" spc="500" baseline="0">
                <a:solidFill>
                  <a:schemeClr val="tx2"/>
                </a:solidFill>
              </a:rPr>
              <a:t> </a:t>
            </a:r>
            <a:fld id="{00000000-1234-1234-1234-123412341234}" type="slidenum">
              <a:rPr lang="en-US" sz="1100" b="0" i="0" spc="200" baseline="0" smtClean="0">
                <a:solidFill>
                  <a:schemeClr val="tx2"/>
                </a:solidFill>
                <a:latin typeface="Source Sans Pro" panose="020B0503030403020204" pitchFamily="34" charset="0"/>
              </a:rPr>
              <a:pPr algn="r"/>
              <a:t>‹#›</a:t>
            </a:fld>
            <a:endParaRPr lang="en-US" sz="1100" b="0" i="0" spc="200" baseline="0">
              <a:solidFill>
                <a:schemeClr val="tx2"/>
              </a:solidFill>
              <a:latin typeface="Source Sans Pro" panose="020B0503030403020204" pitchFamily="34" charset="0"/>
            </a:endParaRPr>
          </a:p>
        </p:txBody>
      </p:sp>
      <p:cxnSp>
        <p:nvCxnSpPr>
          <p:cNvPr id="3" name="Straight Connector 2">
            <a:extLst>
              <a:ext uri="{FF2B5EF4-FFF2-40B4-BE49-F238E27FC236}">
                <a16:creationId xmlns:a16="http://schemas.microsoft.com/office/drawing/2014/main" id="{EB610FAD-326A-D5B9-3C9C-4F651C42B566}"/>
              </a:ext>
              <a:ext uri="{C183D7F6-B498-43B3-948B-1728B52AA6E4}">
                <adec:decorative xmlns:adec="http://schemas.microsoft.com/office/drawing/2017/decorative" val="1"/>
              </a:ext>
            </a:extLst>
          </p:cNvPr>
          <p:cNvCxnSpPr>
            <a:cxnSpLocks/>
          </p:cNvCxnSpPr>
          <p:nvPr userDrawn="1"/>
        </p:nvCxnSpPr>
        <p:spPr>
          <a:xfrm>
            <a:off x="6741345" y="1371600"/>
            <a:ext cx="439535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2344493"/>
      </p:ext>
    </p:extLst>
  </p:cSld>
  <p:clrMapOvr>
    <a:masterClrMapping/>
  </p:clrMapOvr>
  <p:extLst>
    <p:ext uri="{DCECCB84-F9BA-43D5-87BE-67443E8EF086}">
      <p15:sldGuideLst xmlns:p15="http://schemas.microsoft.com/office/powerpoint/2012/main">
        <p15:guide id="3" pos="3840">
          <p15:clr>
            <a:srgbClr val="FBAE40"/>
          </p15:clr>
        </p15:guide>
        <p15:guide id="5" pos="7416">
          <p15:clr>
            <a:srgbClr val="FBAE40"/>
          </p15:clr>
        </p15:guide>
        <p15:guide id="8" orient="horz" pos="1176">
          <p15:clr>
            <a:srgbClr val="FBAE40"/>
          </p15:clr>
        </p15:guide>
        <p15:guide id="9" pos="456">
          <p15:clr>
            <a:srgbClr val="FBAE40"/>
          </p15:clr>
        </p15:guide>
        <p15:guide id="10" orient="horz" pos="456">
          <p15:clr>
            <a:srgbClr val="FBAE40"/>
          </p15:clr>
        </p15:guide>
        <p15:guide id="11" orient="horz" pos="3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08615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9551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6" r:id="rId5"/>
    <p:sldLayoutId id="2147483697" r:id="rId6"/>
    <p:sldLayoutId id="2147483695"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hyperlink" Target="https://www.memphis.edu/ess/module4/page3.php"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teaching.uoregon.edu/services/individual-consultation"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hyperlink" Target="https://teaching.uoregon.edu/" TargetMode="External"/><Relationship Id="rId5" Type="http://schemas.openxmlformats.org/officeDocument/2006/relationships/hyperlink" Target="https://teaching.uoregon.edu/graduate-teaching-initiative" TargetMode="External"/><Relationship Id="rId4" Type="http://schemas.openxmlformats.org/officeDocument/2006/relationships/hyperlink" Target="https://teaching.uoregon.edu/event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mailto:tep@uoregon.edu" TargetMode="External"/><Relationship Id="rId2" Type="http://schemas.openxmlformats.org/officeDocument/2006/relationships/hyperlink" Target="mailto:alisoken@uoregon.edu" TargetMode="External"/><Relationship Id="rId1" Type="http://schemas.openxmlformats.org/officeDocument/2006/relationships/slideLayout" Target="../slideLayouts/slideLayout8.xml"/><Relationship Id="rId4" Type="http://schemas.openxmlformats.org/officeDocument/2006/relationships/hyperlink" Target="https://teaching.uoregon.edu/"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teaching.uoregon.edu/ai-faq" TargetMode="External"/><Relationship Id="rId2" Type="http://schemas.openxmlformats.org/officeDocument/2006/relationships/hyperlink" Target="https://dos.uoregon.edu/addressing-academic-misconduct" TargetMode="Externa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hyperlink" Target="https://teaching.uoregon.edu/ai-faq"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hyperlink" Target="http://library.uoregon.edu/artificial-intelligence" TargetMode="Externa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08385980-B338-5199-2367-0CCCCEBDFF2C}"/>
              </a:ext>
            </a:extLst>
          </p:cNvPr>
          <p:cNvSpPr>
            <a:spLocks noGrp="1"/>
          </p:cNvSpPr>
          <p:nvPr>
            <p:ph type="title"/>
          </p:nvPr>
        </p:nvSpPr>
        <p:spPr>
          <a:prstGeom prst="rect">
            <a:avLst/>
          </a:prstGeom>
        </p:spPr>
        <p:txBody>
          <a:bodyPr/>
          <a:lstStyle/>
          <a:p>
            <a:r>
              <a:rPr lang="en-US" noProof="0">
                <a:latin typeface="Source Sans Pro Black"/>
                <a:ea typeface="Source Sans Pro Black"/>
              </a:rPr>
              <a:t>Teaching Undergrads in the US</a:t>
            </a:r>
            <a:endParaRPr lang="en-US" noProof="0"/>
          </a:p>
        </p:txBody>
      </p:sp>
      <p:sp>
        <p:nvSpPr>
          <p:cNvPr id="10" name="Text Placeholder 9">
            <a:extLst>
              <a:ext uri="{FF2B5EF4-FFF2-40B4-BE49-F238E27FC236}">
                <a16:creationId xmlns:a16="http://schemas.microsoft.com/office/drawing/2014/main" id="{C98BD167-7D96-DA7B-B660-6CDC000731C4}"/>
              </a:ext>
            </a:extLst>
          </p:cNvPr>
          <p:cNvSpPr>
            <a:spLocks noGrp="1"/>
          </p:cNvSpPr>
          <p:nvPr>
            <p:ph type="body" sz="quarter" idx="11"/>
          </p:nvPr>
        </p:nvSpPr>
        <p:spPr/>
        <p:txBody>
          <a:bodyPr lIns="0" tIns="0" rIns="0" bIns="0" anchor="t"/>
          <a:lstStyle/>
          <a:p>
            <a:r>
              <a:rPr lang="en-US" noProof="0">
                <a:latin typeface="Source Sans Pro"/>
                <a:ea typeface="Source Sans Pro"/>
              </a:rPr>
              <a:t>TEP-GE Day of Teaching Part 1</a:t>
            </a:r>
            <a:endParaRPr lang="en-US" noProof="0"/>
          </a:p>
        </p:txBody>
      </p:sp>
      <p:sp>
        <p:nvSpPr>
          <p:cNvPr id="3" name="Text Placeholder 2">
            <a:extLst>
              <a:ext uri="{FF2B5EF4-FFF2-40B4-BE49-F238E27FC236}">
                <a16:creationId xmlns:a16="http://schemas.microsoft.com/office/drawing/2014/main" id="{D6090BCB-78EC-8B12-1EC8-6A2FBEA88C81}"/>
              </a:ext>
            </a:extLst>
          </p:cNvPr>
          <p:cNvSpPr>
            <a:spLocks noGrp="1"/>
          </p:cNvSpPr>
          <p:nvPr>
            <p:ph type="body" sz="quarter" idx="13"/>
          </p:nvPr>
        </p:nvSpPr>
        <p:spPr/>
        <p:txBody>
          <a:bodyPr/>
          <a:lstStyle/>
          <a:p>
            <a:r>
              <a:rPr lang="en-US" noProof="0">
                <a:latin typeface="Source Sans Pro"/>
                <a:ea typeface="Source Sans Pro"/>
              </a:rPr>
              <a:t>Alicia Going, Ali </a:t>
            </a:r>
            <a:r>
              <a:rPr lang="en-US" noProof="0" err="1">
                <a:latin typeface="Source Sans Pro"/>
                <a:ea typeface="Source Sans Pro"/>
              </a:rPr>
              <a:t>Söken</a:t>
            </a:r>
            <a:r>
              <a:rPr lang="en-US" noProof="0">
                <a:latin typeface="Source Sans Pro"/>
                <a:ea typeface="Source Sans Pro"/>
              </a:rPr>
              <a:t>, University of Oregon</a:t>
            </a:r>
          </a:p>
        </p:txBody>
      </p:sp>
      <p:sp>
        <p:nvSpPr>
          <p:cNvPr id="12" name="Text Placeholder 11">
            <a:extLst>
              <a:ext uri="{FF2B5EF4-FFF2-40B4-BE49-F238E27FC236}">
                <a16:creationId xmlns:a16="http://schemas.microsoft.com/office/drawing/2014/main" id="{2F2C2EDF-EE60-AEAD-9518-382B804241C0}"/>
              </a:ext>
            </a:extLst>
          </p:cNvPr>
          <p:cNvSpPr>
            <a:spLocks noGrp="1"/>
          </p:cNvSpPr>
          <p:nvPr>
            <p:ph type="body" sz="quarter" idx="12"/>
          </p:nvPr>
        </p:nvSpPr>
        <p:spPr/>
        <p:txBody>
          <a:bodyPr lIns="0" tIns="0" rIns="0" bIns="0" anchor="t"/>
          <a:lstStyle/>
          <a:p>
            <a:r>
              <a:rPr lang="en-US" noProof="0">
                <a:latin typeface="Source Sans Pro"/>
                <a:ea typeface="Source Sans Pro"/>
              </a:rPr>
              <a:t>Sep 22, 2026</a:t>
            </a:r>
            <a:endParaRPr lang="en-US" noProof="0"/>
          </a:p>
        </p:txBody>
      </p:sp>
    </p:spTree>
    <p:extLst>
      <p:ext uri="{BB962C8B-B14F-4D97-AF65-F5344CB8AC3E}">
        <p14:creationId xmlns:p14="http://schemas.microsoft.com/office/powerpoint/2010/main" val="158773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F82A8-6D08-0FC1-50A5-AC6EA2658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AE73EE-8515-76E7-4511-13CFD9C439E1}"/>
              </a:ext>
            </a:extLst>
          </p:cNvPr>
          <p:cNvSpPr>
            <a:spLocks noGrp="1"/>
          </p:cNvSpPr>
          <p:nvPr>
            <p:ph type="ctrTitle"/>
          </p:nvPr>
        </p:nvSpPr>
        <p:spPr>
          <a:xfrm>
            <a:off x="742950" y="652831"/>
            <a:ext cx="10706102" cy="572860"/>
          </a:xfrm>
        </p:spPr>
        <p:txBody>
          <a:bodyPr/>
          <a:lstStyle/>
          <a:p>
            <a:r>
              <a:rPr lang="en-US" noProof="0">
                <a:latin typeface="Source Sans Pro Black"/>
                <a:ea typeface="Source Serif Pro"/>
                <a:cs typeface="Arial"/>
              </a:rPr>
              <a:t>Agenda</a:t>
            </a:r>
            <a:endParaRPr lang="en-US" noProof="0"/>
          </a:p>
        </p:txBody>
      </p:sp>
      <p:sp>
        <p:nvSpPr>
          <p:cNvPr id="14" name="Text Placeholder 13">
            <a:extLst>
              <a:ext uri="{FF2B5EF4-FFF2-40B4-BE49-F238E27FC236}">
                <a16:creationId xmlns:a16="http://schemas.microsoft.com/office/drawing/2014/main" id="{7D2DB206-9146-0010-D900-8205E3825AA5}"/>
              </a:ext>
            </a:extLst>
          </p:cNvPr>
          <p:cNvSpPr>
            <a:spLocks noGrp="1"/>
          </p:cNvSpPr>
          <p:nvPr>
            <p:ph type="body" sz="quarter" idx="11"/>
          </p:nvPr>
        </p:nvSpPr>
        <p:spPr>
          <a:xfrm>
            <a:off x="742950" y="1351326"/>
            <a:ext cx="5026914" cy="470271"/>
          </a:xfrm>
        </p:spPr>
        <p:txBody>
          <a:bodyPr/>
          <a:lstStyle/>
          <a:p>
            <a:r>
              <a:rPr lang="en-US" noProof="0" dirty="0">
                <a:latin typeface="Source Sans Pro Black"/>
                <a:ea typeface="Source Sans Pro Black"/>
              </a:rPr>
              <a:t>Part 1: Sep 22, </a:t>
            </a:r>
            <a:r>
              <a:rPr lang="en-US" dirty="0">
                <a:latin typeface="Source Sans Pro Black"/>
                <a:ea typeface="Source Sans Pro Black"/>
              </a:rPr>
              <a:t>2:30-4:30</a:t>
            </a:r>
            <a:endParaRPr lang="en-US" noProof="0" dirty="0">
              <a:ea typeface="Source Sans Pro Black"/>
            </a:endParaRPr>
          </a:p>
        </p:txBody>
      </p:sp>
      <p:sp>
        <p:nvSpPr>
          <p:cNvPr id="13" name="Text Placeholder 12">
            <a:extLst>
              <a:ext uri="{FF2B5EF4-FFF2-40B4-BE49-F238E27FC236}">
                <a16:creationId xmlns:a16="http://schemas.microsoft.com/office/drawing/2014/main" id="{964C8B29-391E-A1B1-5792-A707C04D11E5}"/>
              </a:ext>
            </a:extLst>
          </p:cNvPr>
          <p:cNvSpPr>
            <a:spLocks noGrp="1"/>
          </p:cNvSpPr>
          <p:nvPr>
            <p:ph type="body" sz="quarter" idx="10"/>
          </p:nvPr>
        </p:nvSpPr>
        <p:spPr>
          <a:xfrm>
            <a:off x="765144" y="2013689"/>
            <a:ext cx="5004720" cy="4033347"/>
          </a:xfrm>
          <a:prstGeom prst="rect">
            <a:avLst/>
          </a:prstGeom>
        </p:spPr>
        <p:txBody>
          <a:bodyPr lIns="0" tIns="0" rIns="0" bIns="0" anchor="t">
            <a:noAutofit/>
          </a:bodyPr>
          <a:lstStyle/>
          <a:p>
            <a:pPr marL="342900" indent="-342900">
              <a:lnSpc>
                <a:spcPct val="80000"/>
              </a:lnSpc>
              <a:buChar char="•"/>
            </a:pPr>
            <a:r>
              <a:rPr lang="en-US" noProof="0">
                <a:latin typeface="Source Sans Pro"/>
                <a:ea typeface="Source Sans Pro"/>
              </a:rPr>
              <a:t>Introduction [10 min]</a:t>
            </a:r>
            <a:endParaRPr lang="en-US" noProof="0"/>
          </a:p>
          <a:p>
            <a:pPr marL="342900" indent="-342900">
              <a:lnSpc>
                <a:spcPct val="80000"/>
              </a:lnSpc>
              <a:buChar char="•"/>
            </a:pPr>
            <a:r>
              <a:rPr lang="en-US" noProof="0">
                <a:latin typeface="Source Sans Pro"/>
                <a:ea typeface="Source Sans Pro"/>
              </a:rPr>
              <a:t>Check in activity [15 min]</a:t>
            </a:r>
          </a:p>
          <a:p>
            <a:pPr marL="342900" indent="-342900">
              <a:lnSpc>
                <a:spcPct val="80000"/>
              </a:lnSpc>
              <a:buChar char="•"/>
            </a:pPr>
            <a:r>
              <a:rPr lang="en-US" noProof="0">
                <a:latin typeface="Source Sans Pro"/>
                <a:ea typeface="Source Sans Pro"/>
              </a:rPr>
              <a:t>Teaching scenarios [20-30 min]</a:t>
            </a:r>
          </a:p>
          <a:p>
            <a:pPr marL="342900" indent="-342900">
              <a:lnSpc>
                <a:spcPct val="80000"/>
              </a:lnSpc>
              <a:buChar char="•"/>
            </a:pPr>
            <a:r>
              <a:rPr lang="en-US" noProof="0">
                <a:latin typeface="Source Sans Pro"/>
                <a:ea typeface="Source Sans Pro"/>
              </a:rPr>
              <a:t>Break [10 min]</a:t>
            </a:r>
          </a:p>
          <a:p>
            <a:pPr marL="342900" indent="-342900">
              <a:lnSpc>
                <a:spcPct val="80000"/>
              </a:lnSpc>
              <a:buChar char="•"/>
            </a:pPr>
            <a:r>
              <a:rPr lang="en-US" noProof="0">
                <a:latin typeface="Source Sans Pro"/>
                <a:ea typeface="Source Sans Pro"/>
              </a:rPr>
              <a:t>TEP: Growth mindset [10 min]</a:t>
            </a:r>
          </a:p>
          <a:p>
            <a:pPr marL="342900" indent="-342900">
              <a:lnSpc>
                <a:spcPct val="80000"/>
              </a:lnSpc>
              <a:buChar char="•"/>
            </a:pPr>
            <a:r>
              <a:rPr lang="en-US" noProof="0">
                <a:latin typeface="Source Sans Pro"/>
                <a:ea typeface="Source Sans Pro"/>
              </a:rPr>
              <a:t>IGE Panel </a:t>
            </a:r>
            <a:r>
              <a:rPr lang="en-US">
                <a:latin typeface="Source Sans Pro"/>
                <a:ea typeface="Source Sans Pro"/>
              </a:rPr>
              <a:t>[45</a:t>
            </a:r>
            <a:r>
              <a:rPr lang="en-US" noProof="0">
                <a:latin typeface="Source Sans Pro"/>
                <a:ea typeface="Source Sans Pro"/>
              </a:rPr>
              <a:t> min</a:t>
            </a:r>
            <a:r>
              <a:rPr lang="en-US">
                <a:latin typeface="Source Sans Pro"/>
                <a:ea typeface="Source Sans Pro"/>
              </a:rPr>
              <a:t>]</a:t>
            </a:r>
            <a:endParaRPr lang="en-US" noProof="0">
              <a:latin typeface="Source Sans Pro"/>
              <a:ea typeface="Source Sans Pro"/>
            </a:endParaRPr>
          </a:p>
        </p:txBody>
      </p:sp>
      <p:pic>
        <p:nvPicPr>
          <p:cNvPr id="6" name="Picture 5" descr="URL arrow in white">
            <a:extLst>
              <a:ext uri="{FF2B5EF4-FFF2-40B4-BE49-F238E27FC236}">
                <a16:creationId xmlns:a16="http://schemas.microsoft.com/office/drawing/2014/main" id="{91FDB0C5-C95A-4944-4328-47083C17670A}"/>
              </a:ext>
            </a:extLst>
          </p:cNvPr>
          <p:cNvPicPr>
            <a:picLocks noChangeAspect="1"/>
          </p:cNvPicPr>
          <p:nvPr/>
        </p:nvPicPr>
        <p:blipFill rotWithShape="1">
          <a:blip r:embed="rId3">
            <a:extLst>
              <a:ext uri="{28A0092B-C50C-407E-A947-70E740481C1C}">
                <a14:useLocalDpi xmlns:a14="http://schemas.microsoft.com/office/drawing/2010/main"/>
              </a:ext>
            </a:extLst>
          </a:blip>
          <a:srcRect l="95877" t="-3920" r="-803" b="-15019"/>
          <a:stretch/>
        </p:blipFill>
        <p:spPr>
          <a:xfrm>
            <a:off x="770382" y="4833500"/>
            <a:ext cx="555876" cy="436191"/>
          </a:xfrm>
          <a:prstGeom prst="rect">
            <a:avLst/>
          </a:prstGeom>
        </p:spPr>
      </p:pic>
      <p:sp>
        <p:nvSpPr>
          <p:cNvPr id="12" name="Text Placeholder 11">
            <a:extLst>
              <a:ext uri="{FF2B5EF4-FFF2-40B4-BE49-F238E27FC236}">
                <a16:creationId xmlns:a16="http://schemas.microsoft.com/office/drawing/2014/main" id="{44D90617-A3E9-7BCC-4C4A-D12217B77A3A}"/>
              </a:ext>
            </a:extLst>
          </p:cNvPr>
          <p:cNvSpPr>
            <a:spLocks noGrp="1"/>
          </p:cNvSpPr>
          <p:nvPr>
            <p:ph type="body" sz="quarter" idx="13"/>
          </p:nvPr>
        </p:nvSpPr>
        <p:spPr>
          <a:xfrm>
            <a:off x="6422136" y="1351326"/>
            <a:ext cx="5026914" cy="470271"/>
          </a:xfrm>
        </p:spPr>
        <p:txBody>
          <a:bodyPr/>
          <a:lstStyle/>
          <a:p>
            <a:r>
              <a:rPr lang="en-US" noProof="0">
                <a:latin typeface="Source Sans Pro Black"/>
                <a:ea typeface="Source Sans Pro Black"/>
              </a:rPr>
              <a:t>Part 2: Sep 23: 1:00-1:50</a:t>
            </a:r>
            <a:endParaRPr lang="en-US" noProof="0"/>
          </a:p>
        </p:txBody>
      </p:sp>
      <p:sp>
        <p:nvSpPr>
          <p:cNvPr id="11" name="Text Placeholder 10">
            <a:extLst>
              <a:ext uri="{FF2B5EF4-FFF2-40B4-BE49-F238E27FC236}">
                <a16:creationId xmlns:a16="http://schemas.microsoft.com/office/drawing/2014/main" id="{3283E812-4CC5-6423-5115-114AAD54FB6F}"/>
              </a:ext>
            </a:extLst>
          </p:cNvPr>
          <p:cNvSpPr>
            <a:spLocks noGrp="1"/>
          </p:cNvSpPr>
          <p:nvPr>
            <p:ph type="body" sz="quarter" idx="12"/>
          </p:nvPr>
        </p:nvSpPr>
        <p:spPr>
          <a:xfrm>
            <a:off x="6422136" y="1865728"/>
            <a:ext cx="5026914" cy="4181504"/>
          </a:xfrm>
        </p:spPr>
        <p:txBody>
          <a:bodyPr lIns="0" tIns="0" rIns="0" bIns="0" anchor="t">
            <a:normAutofit/>
          </a:bodyPr>
          <a:lstStyle/>
          <a:p>
            <a:pPr marL="342900" indent="-342900">
              <a:buChar char="•"/>
            </a:pPr>
            <a:r>
              <a:rPr lang="en-US" noProof="0">
                <a:latin typeface="Source Sans Pro"/>
                <a:ea typeface="Source Sans Pro"/>
              </a:rPr>
              <a:t>Ice-breaker</a:t>
            </a:r>
          </a:p>
          <a:p>
            <a:pPr marL="342900" indent="-342900">
              <a:buChar char="•"/>
            </a:pPr>
            <a:r>
              <a:rPr lang="en-US" noProof="0">
                <a:latin typeface="Source Sans Pro"/>
                <a:ea typeface="Source Sans Pro"/>
              </a:rPr>
              <a:t>First Day Teaching</a:t>
            </a:r>
            <a:endParaRPr lang="en-US" noProof="0">
              <a:ea typeface="Source Sans Pro"/>
            </a:endParaRPr>
          </a:p>
        </p:txBody>
      </p:sp>
    </p:spTree>
    <p:extLst>
      <p:ext uri="{BB962C8B-B14F-4D97-AF65-F5344CB8AC3E}">
        <p14:creationId xmlns:p14="http://schemas.microsoft.com/office/powerpoint/2010/main" val="1621489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6809-A776-18A1-2D5D-C57E420FA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D4FEB-1849-EE72-C50F-021A3691D8FB}"/>
              </a:ext>
            </a:extLst>
          </p:cNvPr>
          <p:cNvSpPr>
            <a:spLocks noGrp="1"/>
          </p:cNvSpPr>
          <p:nvPr>
            <p:ph type="title"/>
          </p:nvPr>
        </p:nvSpPr>
        <p:spPr>
          <a:prstGeom prst="rect">
            <a:avLst/>
          </a:prstGeom>
        </p:spPr>
        <p:txBody>
          <a:bodyPr/>
          <a:lstStyle/>
          <a:p>
            <a:r>
              <a:rPr lang="en-US" noProof="0">
                <a:latin typeface="Source Sans Pro Black"/>
                <a:ea typeface="Source Sans Pro Black"/>
              </a:rPr>
              <a:t>Introduction</a:t>
            </a:r>
            <a:r>
              <a:rPr lang="en-US">
                <a:latin typeface="Source Sans Pro Black"/>
                <a:ea typeface="Source Sans Pro Black"/>
              </a:rPr>
              <a:t> (10 min)</a:t>
            </a:r>
            <a:endParaRPr lang="en-US" noProof="0"/>
          </a:p>
        </p:txBody>
      </p:sp>
    </p:spTree>
    <p:extLst>
      <p:ext uri="{BB962C8B-B14F-4D97-AF65-F5344CB8AC3E}">
        <p14:creationId xmlns:p14="http://schemas.microsoft.com/office/powerpoint/2010/main" val="832002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FA0BF-3FCC-5C82-2ECF-45A364E5A0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931C0A3-96EF-FF74-E98E-5E0509193BC1}"/>
              </a:ext>
            </a:extLst>
          </p:cNvPr>
          <p:cNvSpPr>
            <a:spLocks noGrp="1"/>
          </p:cNvSpPr>
          <p:nvPr>
            <p:ph type="ctrTitle"/>
          </p:nvPr>
        </p:nvSpPr>
        <p:spPr/>
        <p:txBody>
          <a:bodyPr/>
          <a:lstStyle/>
          <a:p>
            <a:r>
              <a:rPr lang="en-US" noProof="0">
                <a:latin typeface="Source Sans Pro Black"/>
                <a:ea typeface="Source Serif Pro"/>
                <a:cs typeface="Arial"/>
              </a:rPr>
              <a:t>Introduction </a:t>
            </a:r>
            <a:endParaRPr lang="en-US" noProof="0"/>
          </a:p>
        </p:txBody>
      </p:sp>
      <p:sp>
        <p:nvSpPr>
          <p:cNvPr id="5" name="Text Placeholder 4">
            <a:extLst>
              <a:ext uri="{FF2B5EF4-FFF2-40B4-BE49-F238E27FC236}">
                <a16:creationId xmlns:a16="http://schemas.microsoft.com/office/drawing/2014/main" id="{3555F2FA-CE9C-8517-806E-2E939724FE27}"/>
              </a:ext>
            </a:extLst>
          </p:cNvPr>
          <p:cNvSpPr>
            <a:spLocks noGrp="1"/>
          </p:cNvSpPr>
          <p:nvPr>
            <p:ph type="body" sz="quarter" idx="10"/>
          </p:nvPr>
        </p:nvSpPr>
        <p:spPr>
          <a:xfrm>
            <a:off x="6221630" y="2688335"/>
            <a:ext cx="4399028" cy="740665"/>
          </a:xfrm>
        </p:spPr>
        <p:txBody>
          <a:bodyPr lIns="0" tIns="0" rIns="0" bIns="0" anchor="t">
            <a:normAutofit fontScale="25000" lnSpcReduction="20000"/>
          </a:bodyPr>
          <a:lstStyle/>
          <a:p>
            <a:endParaRPr lang="en-US" noProof="0"/>
          </a:p>
          <a:p>
            <a:r>
              <a:rPr lang="en-US" sz="11200" noProof="0"/>
              <a:t>MA in TESOL, 1993						</a:t>
            </a:r>
          </a:p>
          <a:p>
            <a:r>
              <a:rPr lang="en-US" sz="11200" noProof="0"/>
              <a:t>Started at UO 2003</a:t>
            </a:r>
            <a:r>
              <a:rPr lang="en-US" noProof="0"/>
              <a:t>					</a:t>
            </a:r>
          </a:p>
        </p:txBody>
      </p:sp>
      <p:sp>
        <p:nvSpPr>
          <p:cNvPr id="8" name="TextBox 7">
            <a:extLst>
              <a:ext uri="{FF2B5EF4-FFF2-40B4-BE49-F238E27FC236}">
                <a16:creationId xmlns:a16="http://schemas.microsoft.com/office/drawing/2014/main" id="{12DD5D81-8C89-D922-F177-C566E8326FE1}"/>
              </a:ext>
            </a:extLst>
          </p:cNvPr>
          <p:cNvSpPr txBox="1"/>
          <p:nvPr/>
        </p:nvSpPr>
        <p:spPr>
          <a:xfrm>
            <a:off x="6096000" y="2065657"/>
            <a:ext cx="3171061" cy="523220"/>
          </a:xfrm>
          <a:prstGeom prst="rect">
            <a:avLst/>
          </a:prstGeom>
          <a:noFill/>
        </p:spPr>
        <p:txBody>
          <a:bodyPr wrap="none" rtlCol="0">
            <a:spAutoFit/>
          </a:bodyPr>
          <a:lstStyle/>
          <a:p>
            <a:r>
              <a:rPr lang="en-US" sz="2800" noProof="0"/>
              <a:t>Alicia Going,	she/her</a:t>
            </a:r>
          </a:p>
        </p:txBody>
      </p:sp>
      <p:sp>
        <p:nvSpPr>
          <p:cNvPr id="9" name="TextBox 8">
            <a:extLst>
              <a:ext uri="{FF2B5EF4-FFF2-40B4-BE49-F238E27FC236}">
                <a16:creationId xmlns:a16="http://schemas.microsoft.com/office/drawing/2014/main" id="{4D6EC4FA-DF93-40B4-EDAD-8C3F8C2B66AF}"/>
              </a:ext>
            </a:extLst>
          </p:cNvPr>
          <p:cNvSpPr txBox="1"/>
          <p:nvPr/>
        </p:nvSpPr>
        <p:spPr>
          <a:xfrm>
            <a:off x="6212486" y="4323986"/>
            <a:ext cx="5343203" cy="954107"/>
          </a:xfrm>
          <a:prstGeom prst="rect">
            <a:avLst/>
          </a:prstGeom>
          <a:noFill/>
        </p:spPr>
        <p:txBody>
          <a:bodyPr wrap="square" rtlCol="0">
            <a:spAutoFit/>
          </a:bodyPr>
          <a:lstStyle/>
          <a:p>
            <a:r>
              <a:rPr lang="en-US" sz="2800" noProof="0"/>
              <a:t>Passions – The outdoors, knitting, reading, live jazz, cooking, travel</a:t>
            </a:r>
          </a:p>
        </p:txBody>
      </p:sp>
    </p:spTree>
    <p:extLst>
      <p:ext uri="{BB962C8B-B14F-4D97-AF65-F5344CB8AC3E}">
        <p14:creationId xmlns:p14="http://schemas.microsoft.com/office/powerpoint/2010/main" val="1542510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49AEE-146E-C295-8501-19E5323C760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25D29B-EF2E-599B-6BAF-7B847C34536B}"/>
              </a:ext>
            </a:extLst>
          </p:cNvPr>
          <p:cNvSpPr>
            <a:spLocks noGrp="1"/>
          </p:cNvSpPr>
          <p:nvPr>
            <p:ph type="ctrTitle"/>
          </p:nvPr>
        </p:nvSpPr>
        <p:spPr/>
        <p:txBody>
          <a:bodyPr/>
          <a:lstStyle/>
          <a:p>
            <a:r>
              <a:rPr lang="en-US" noProof="0">
                <a:latin typeface="Source Sans Pro Black"/>
                <a:ea typeface="Source Serif Pro"/>
                <a:cs typeface="Arial"/>
              </a:rPr>
              <a:t>Introduction</a:t>
            </a:r>
            <a:endParaRPr lang="en-US" noProof="0"/>
          </a:p>
        </p:txBody>
      </p:sp>
      <p:sp>
        <p:nvSpPr>
          <p:cNvPr id="5" name="Text Placeholder 4">
            <a:extLst>
              <a:ext uri="{FF2B5EF4-FFF2-40B4-BE49-F238E27FC236}">
                <a16:creationId xmlns:a16="http://schemas.microsoft.com/office/drawing/2014/main" id="{7024A304-3206-DB31-B1AC-01C25C162D07}"/>
              </a:ext>
            </a:extLst>
          </p:cNvPr>
          <p:cNvSpPr>
            <a:spLocks noGrp="1"/>
          </p:cNvSpPr>
          <p:nvPr>
            <p:ph type="body" sz="quarter" idx="10"/>
          </p:nvPr>
        </p:nvSpPr>
        <p:spPr>
          <a:xfrm>
            <a:off x="4583739" y="1961459"/>
            <a:ext cx="7411797" cy="4133634"/>
          </a:xfrm>
        </p:spPr>
        <p:txBody>
          <a:bodyPr lIns="0" tIns="0" rIns="0" bIns="0" anchor="t">
            <a:normAutofit/>
          </a:bodyPr>
          <a:lstStyle/>
          <a:p>
            <a:pPr marL="342900" indent="-342900">
              <a:spcBef>
                <a:spcPts val="100"/>
              </a:spcBef>
              <a:spcAft>
                <a:spcPts val="100"/>
              </a:spcAft>
              <a:buFont typeface="Arial,Sans-Serif" panose="020B0604020202020204" pitchFamily="34" charset="0"/>
              <a:buChar char="•"/>
            </a:pPr>
            <a:r>
              <a:rPr lang="en-US" noProof="0">
                <a:latin typeface="Source Sans Pro"/>
                <a:ea typeface="Source Sans Pro"/>
              </a:rPr>
              <a:t>Ali </a:t>
            </a:r>
            <a:r>
              <a:rPr lang="en-US" noProof="0" err="1">
                <a:latin typeface="Source Sans Pro"/>
                <a:ea typeface="Source Sans Pro"/>
              </a:rPr>
              <a:t>Söken</a:t>
            </a:r>
            <a:r>
              <a:rPr lang="en-US" noProof="0">
                <a:latin typeface="Source Sans Pro"/>
                <a:ea typeface="Source Sans Pro"/>
              </a:rPr>
              <a:t>, he/his, Faculty Consultant, Teaching Engagement Program</a:t>
            </a:r>
            <a:endParaRPr lang="en-US" noProof="0">
              <a:ea typeface="Source Sans Pro" panose="020B0503030403020204" pitchFamily="34" charset="0"/>
            </a:endParaRPr>
          </a:p>
          <a:p>
            <a:pPr marL="342900" indent="-342900">
              <a:spcBef>
                <a:spcPts val="100"/>
              </a:spcBef>
              <a:spcAft>
                <a:spcPts val="100"/>
              </a:spcAft>
              <a:buFont typeface="Arial,Sans-Serif" panose="020B0604020202020204" pitchFamily="34" charset="0"/>
              <a:buChar char="•"/>
            </a:pPr>
            <a:r>
              <a:rPr lang="en-US" noProof="0">
                <a:latin typeface="Source Sans Pro"/>
                <a:ea typeface="Source Sans Pro"/>
              </a:rPr>
              <a:t>1st gen, international student. Coming from a low-income family</a:t>
            </a:r>
          </a:p>
          <a:p>
            <a:pPr marL="342900" indent="-342900">
              <a:spcBef>
                <a:spcPts val="100"/>
              </a:spcBef>
              <a:spcAft>
                <a:spcPts val="100"/>
              </a:spcAft>
              <a:buFont typeface="Arial,Sans-Serif" panose="020B0604020202020204" pitchFamily="34" charset="0"/>
              <a:buChar char="•"/>
            </a:pPr>
            <a:r>
              <a:rPr lang="en-US" noProof="0" err="1">
                <a:latin typeface="Source Sans Pro"/>
                <a:ea typeface="Source Sans Pro"/>
              </a:rPr>
              <a:t>Ph.D</a:t>
            </a:r>
            <a:r>
              <a:rPr lang="en-US" noProof="0">
                <a:latin typeface="Source Sans Pro"/>
                <a:ea typeface="Source Sans Pro"/>
              </a:rPr>
              <a:t> in Teacher Education and Curriculum Studies (9 year grad school)</a:t>
            </a:r>
          </a:p>
          <a:p>
            <a:pPr marL="342900" indent="-342900">
              <a:spcBef>
                <a:spcPts val="100"/>
              </a:spcBef>
              <a:spcAft>
                <a:spcPts val="100"/>
              </a:spcAft>
              <a:buFont typeface="Arial,Sans-Serif" panose="020B0604020202020204" pitchFamily="34" charset="0"/>
              <a:buChar char="•"/>
            </a:pPr>
            <a:r>
              <a:rPr lang="en-US" noProof="0">
                <a:latin typeface="Source Sans Pro"/>
                <a:ea typeface="Source Sans Pro"/>
              </a:rPr>
              <a:t>Family – 7 year old daughter, love cooking</a:t>
            </a:r>
            <a:endParaRPr lang="en-US" noProof="0">
              <a:ea typeface="Source Sans Pro"/>
            </a:endParaRPr>
          </a:p>
          <a:p>
            <a:pPr marL="342900" indent="-342900">
              <a:spcBef>
                <a:spcPts val="100"/>
              </a:spcBef>
              <a:spcAft>
                <a:spcPts val="100"/>
              </a:spcAft>
              <a:buFont typeface="Arial" panose="020B0604020202020204" pitchFamily="34" charset="0"/>
              <a:buChar char="•"/>
            </a:pPr>
            <a:endParaRPr lang="en-US" sz="2000" noProof="0">
              <a:ea typeface="Source Sans Pro"/>
            </a:endParaRPr>
          </a:p>
          <a:p>
            <a:endParaRPr lang="en-US" sz="2000" noProof="0">
              <a:ea typeface="Source Sans Pro"/>
            </a:endParaRPr>
          </a:p>
        </p:txBody>
      </p:sp>
    </p:spTree>
    <p:extLst>
      <p:ext uri="{BB962C8B-B14F-4D97-AF65-F5344CB8AC3E}">
        <p14:creationId xmlns:p14="http://schemas.microsoft.com/office/powerpoint/2010/main" val="506787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EA4D5E-D759-F20E-1E9F-266F223F8EF8}"/>
              </a:ext>
            </a:extLst>
          </p:cNvPr>
          <p:cNvSpPr>
            <a:spLocks noGrp="1"/>
          </p:cNvSpPr>
          <p:nvPr>
            <p:ph type="ctrTitle"/>
          </p:nvPr>
        </p:nvSpPr>
        <p:spPr/>
        <p:txBody>
          <a:bodyPr/>
          <a:lstStyle/>
          <a:p>
            <a:r>
              <a:rPr lang="en-US" noProof="0">
                <a:latin typeface="Source Sans Pro Black"/>
                <a:ea typeface="Source Serif Pro"/>
                <a:cs typeface="Arial"/>
              </a:rPr>
              <a:t>Name Tent</a:t>
            </a:r>
            <a:endParaRPr lang="en-US" noProof="0"/>
          </a:p>
        </p:txBody>
      </p:sp>
      <p:sp>
        <p:nvSpPr>
          <p:cNvPr id="5" name="Text Placeholder 4">
            <a:extLst>
              <a:ext uri="{FF2B5EF4-FFF2-40B4-BE49-F238E27FC236}">
                <a16:creationId xmlns:a16="http://schemas.microsoft.com/office/drawing/2014/main" id="{B761D9D8-0C16-557E-356B-88ABAE81C441}"/>
              </a:ext>
            </a:extLst>
          </p:cNvPr>
          <p:cNvSpPr>
            <a:spLocks noGrp="1"/>
          </p:cNvSpPr>
          <p:nvPr>
            <p:ph type="body" sz="quarter" idx="10"/>
          </p:nvPr>
        </p:nvSpPr>
        <p:spPr>
          <a:xfrm>
            <a:off x="742950" y="1961459"/>
            <a:ext cx="10706102" cy="4133634"/>
          </a:xfrm>
        </p:spPr>
        <p:txBody>
          <a:bodyPr lIns="0" tIns="0" rIns="0" bIns="0" anchor="t">
            <a:normAutofit/>
          </a:bodyPr>
          <a:lstStyle/>
          <a:p>
            <a:r>
              <a:rPr lang="en-US" noProof="0">
                <a:latin typeface="Source Sans Pro"/>
                <a:ea typeface="Source Sans Pro"/>
              </a:rPr>
              <a:t>Please write:</a:t>
            </a:r>
          </a:p>
          <a:p>
            <a:pPr marL="342900" indent="-342900">
              <a:buFont typeface="Arial" panose="020B0604020202020204" pitchFamily="34" charset="0"/>
              <a:buChar char="•"/>
            </a:pPr>
            <a:r>
              <a:rPr lang="en-US" noProof="0">
                <a:latin typeface="Source Sans Pro"/>
                <a:ea typeface="Source Sans Pro"/>
              </a:rPr>
              <a:t>Name you want to be called</a:t>
            </a:r>
          </a:p>
          <a:p>
            <a:pPr marL="342900" indent="-342900">
              <a:buFont typeface="Arial" panose="020B0604020202020204" pitchFamily="34" charset="0"/>
              <a:buChar char="•"/>
            </a:pPr>
            <a:r>
              <a:rPr lang="en-US" noProof="0">
                <a:latin typeface="Source Sans Pro"/>
                <a:ea typeface="Source Sans Pro"/>
              </a:rPr>
              <a:t>Department &amp; program</a:t>
            </a:r>
          </a:p>
          <a:p>
            <a:pPr marL="342900" indent="-342900">
              <a:buFont typeface="Arial" panose="020B0604020202020204" pitchFamily="34" charset="0"/>
              <a:buChar char="•"/>
            </a:pPr>
            <a:r>
              <a:rPr lang="en-US" noProof="0">
                <a:latin typeface="Source Sans Pro"/>
                <a:ea typeface="Source Sans Pro"/>
              </a:rPr>
              <a:t>Place you call HOME</a:t>
            </a:r>
          </a:p>
          <a:p>
            <a:pPr marL="342900" indent="-342900">
              <a:buFont typeface="Arial" panose="020B0604020202020204" pitchFamily="34" charset="0"/>
              <a:buChar char="•"/>
            </a:pPr>
            <a:r>
              <a:rPr lang="en-US" noProof="0">
                <a:latin typeface="Source Sans Pro"/>
                <a:ea typeface="Source Sans Pro"/>
              </a:rPr>
              <a:t>Favorite free time activity</a:t>
            </a: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2180055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5D35D-FF0A-A275-F07E-D2F5F16C0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125BCB-DF93-12A4-CDA3-AD881D554659}"/>
              </a:ext>
            </a:extLst>
          </p:cNvPr>
          <p:cNvSpPr>
            <a:spLocks noGrp="1"/>
          </p:cNvSpPr>
          <p:nvPr>
            <p:ph type="title"/>
          </p:nvPr>
        </p:nvSpPr>
        <p:spPr>
          <a:prstGeom prst="rect">
            <a:avLst/>
          </a:prstGeom>
        </p:spPr>
        <p:txBody>
          <a:bodyPr/>
          <a:lstStyle/>
          <a:p>
            <a:r>
              <a:rPr lang="en-US" noProof="0">
                <a:latin typeface="Source Sans Pro Black"/>
                <a:ea typeface="Source Sans Pro Black"/>
              </a:rPr>
              <a:t>Check-in</a:t>
            </a:r>
            <a:r>
              <a:rPr lang="en-US">
                <a:latin typeface="Source Sans Pro Black"/>
                <a:ea typeface="Source Sans Pro Black"/>
              </a:rPr>
              <a:t> (15 min)</a:t>
            </a:r>
            <a:endParaRPr lang="en-US" noProof="0"/>
          </a:p>
        </p:txBody>
      </p:sp>
    </p:spTree>
    <p:extLst>
      <p:ext uri="{BB962C8B-B14F-4D97-AF65-F5344CB8AC3E}">
        <p14:creationId xmlns:p14="http://schemas.microsoft.com/office/powerpoint/2010/main" val="29281467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11C0-2E8D-5D50-9C83-B2C1BB6D84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EE15092-5B93-F86E-9785-9790C4BA144C}"/>
              </a:ext>
            </a:extLst>
          </p:cNvPr>
          <p:cNvSpPr>
            <a:spLocks noGrp="1"/>
          </p:cNvSpPr>
          <p:nvPr>
            <p:ph type="ctrTitle"/>
          </p:nvPr>
        </p:nvSpPr>
        <p:spPr/>
        <p:txBody>
          <a:bodyPr/>
          <a:lstStyle/>
          <a:p>
            <a:r>
              <a:rPr lang="en-US" noProof="0">
                <a:latin typeface="Source Sans Pro Black"/>
                <a:ea typeface="Source Serif Pro"/>
                <a:cs typeface="Arial"/>
              </a:rPr>
              <a:t>Group Check-in</a:t>
            </a:r>
            <a:endParaRPr lang="en-US" noProof="0"/>
          </a:p>
        </p:txBody>
      </p:sp>
      <p:sp>
        <p:nvSpPr>
          <p:cNvPr id="5" name="Text Placeholder 4">
            <a:extLst>
              <a:ext uri="{FF2B5EF4-FFF2-40B4-BE49-F238E27FC236}">
                <a16:creationId xmlns:a16="http://schemas.microsoft.com/office/drawing/2014/main" id="{D8F5E284-03EB-3DF7-8587-74083CADF8DD}"/>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 panose="020B0604020202020204" pitchFamily="34" charset="0"/>
              <a:buChar char="•"/>
            </a:pPr>
            <a:r>
              <a:rPr lang="en-US" sz="2400" noProof="0">
                <a:latin typeface="Source Sans Pro"/>
                <a:ea typeface="Source Sans Pro"/>
              </a:rPr>
              <a:t>How are you feeling about teaching at UO?</a:t>
            </a:r>
            <a:endParaRPr lang="en-US" sz="2400" noProof="0">
              <a:ea typeface="Source Sans Pro"/>
            </a:endParaRPr>
          </a:p>
          <a:p>
            <a:pPr marL="342900" indent="-342900">
              <a:buFont typeface="Arial" panose="020B0604020202020204" pitchFamily="34" charset="0"/>
              <a:buChar char="•"/>
            </a:pPr>
            <a:endParaRPr lang="en-US" sz="2400" noProof="0">
              <a:latin typeface="Source Sans Pro"/>
              <a:ea typeface="Source Sans Pro"/>
            </a:endParaRPr>
          </a:p>
          <a:p>
            <a:pPr marL="342900" indent="-342900">
              <a:buChar char="•"/>
            </a:pPr>
            <a:endParaRPr lang="en-US" sz="2400" noProof="0">
              <a:latin typeface="Source Sans Pro"/>
              <a:ea typeface="Source Sans Pro"/>
            </a:endParaRPr>
          </a:p>
          <a:p>
            <a:r>
              <a:rPr lang="en-US" sz="2400" noProof="0">
                <a:latin typeface="Source Sans Pro"/>
                <a:ea typeface="Source Sans Pro"/>
              </a:rPr>
              <a:t>Chat about the following:</a:t>
            </a:r>
            <a:endParaRPr lang="en-US" noProof="0"/>
          </a:p>
          <a:p>
            <a:pPr marL="342900" indent="-342900">
              <a:buFont typeface="Arial" panose="020B0604020202020204" pitchFamily="34" charset="0"/>
              <a:buChar char="•"/>
            </a:pPr>
            <a:r>
              <a:rPr lang="en-US" sz="2400" noProof="0">
                <a:latin typeface="Source Sans Pro"/>
                <a:ea typeface="Source Sans Pro"/>
              </a:rPr>
              <a:t>What are you most looking forward to?</a:t>
            </a:r>
            <a:endParaRPr lang="en-US" sz="2400" noProof="0">
              <a:latin typeface="Source Sans Pro"/>
              <a:ea typeface="Source Sans Pro" panose="020B0503030403020204" pitchFamily="34" charset="0"/>
            </a:endParaRPr>
          </a:p>
          <a:p>
            <a:pPr marL="342900" indent="-342900">
              <a:buChar char="•"/>
            </a:pPr>
            <a:r>
              <a:rPr lang="en-US" sz="2400" noProof="0">
                <a:latin typeface="Source Sans Pro"/>
                <a:ea typeface="Source Sans Pro"/>
              </a:rPr>
              <a:t>What are you feeling anxious about?</a:t>
            </a:r>
            <a:endParaRPr lang="en-US" sz="2400" noProof="0">
              <a:ea typeface="Source Sans Pro" panose="020B0503030403020204" pitchFamily="34" charset="0"/>
            </a:endParaRPr>
          </a:p>
          <a:p>
            <a:pPr marL="342900" indent="-342900">
              <a:buChar char="•"/>
            </a:pPr>
            <a:r>
              <a:rPr lang="en-US" sz="2400" noProof="0">
                <a:latin typeface="Source Sans Pro"/>
                <a:ea typeface="Source Sans Pro"/>
              </a:rPr>
              <a:t>What challenges might international GEs face teaching or working with undergraduate students from the United States?</a:t>
            </a:r>
            <a:endParaRPr lang="en-US" sz="2400" noProof="0">
              <a:ea typeface="Source Sans Pro" panose="020B0503030403020204" pitchFamily="34" charset="0"/>
            </a:endParaRPr>
          </a:p>
          <a:p>
            <a:pPr marL="342900" indent="-342900">
              <a:buChar char="•"/>
            </a:pPr>
            <a:endParaRPr lang="en-US" sz="2000" noProof="0">
              <a:ea typeface="Source Sans Pro"/>
            </a:endParaRPr>
          </a:p>
          <a:p>
            <a:pPr marL="342900" indent="-342900">
              <a:buChar char="•"/>
            </a:pPr>
            <a:endParaRPr lang="en-US" sz="2000" noProof="0">
              <a:ea typeface="Source Sans Pro"/>
            </a:endParaRPr>
          </a:p>
          <a:p>
            <a:endParaRPr lang="en-US" noProof="0">
              <a:ea typeface="Source Sans Pro" panose="020B0503030403020204" pitchFamily="34" charset="0"/>
            </a:endParaRPr>
          </a:p>
          <a:p>
            <a:endParaRPr lang="en-US" noProof="0">
              <a:ea typeface="Source Sans Pro" panose="020B0503030403020204" pitchFamily="34" charset="0"/>
            </a:endParaRPr>
          </a:p>
        </p:txBody>
      </p:sp>
      <p:sp>
        <p:nvSpPr>
          <p:cNvPr id="2" name="Rectangle 1">
            <a:extLst>
              <a:ext uri="{FF2B5EF4-FFF2-40B4-BE49-F238E27FC236}">
                <a16:creationId xmlns:a16="http://schemas.microsoft.com/office/drawing/2014/main" id="{59DB78E7-5A40-8D17-30FE-37C010483CE1}"/>
              </a:ext>
            </a:extLst>
          </p:cNvPr>
          <p:cNvSpPr/>
          <p:nvPr/>
        </p:nvSpPr>
        <p:spPr>
          <a:xfrm>
            <a:off x="746196" y="2403338"/>
            <a:ext cx="8552543" cy="10254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kern="0"/>
            </a:defPPr>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000" baseline="0" noProof="0">
                <a:latin typeface="Trebuchet MS"/>
                <a:ea typeface="Segoe UI"/>
                <a:cs typeface="Segoe UI"/>
              </a:rPr>
              <a:t>Form a group with 3 or 4 of your neighbors.</a:t>
            </a:r>
            <a:r>
              <a:rPr lang="en-US" sz="2000" noProof="0">
                <a:latin typeface="Trebuchet MS"/>
                <a:ea typeface="Segoe UI"/>
                <a:cs typeface="Segoe UI"/>
              </a:rPr>
              <a:t>​ </a:t>
            </a:r>
            <a:r>
              <a:rPr lang="en-US" sz="2000" baseline="0" noProof="0">
                <a:latin typeface="Trebuchet MS"/>
                <a:ea typeface="Segoe UI"/>
                <a:cs typeface="Segoe UI"/>
              </a:rPr>
              <a:t>Briefly introduce yourself (your name </a:t>
            </a:r>
            <a:r>
              <a:rPr lang="en-US" sz="2000" noProof="0">
                <a:latin typeface="Trebuchet MS"/>
                <a:ea typeface="Segoe UI"/>
                <a:cs typeface="Segoe UI"/>
              </a:rPr>
              <a:t>&amp; department</a:t>
            </a:r>
            <a:r>
              <a:rPr lang="en-US" sz="2000" baseline="0" noProof="0">
                <a:latin typeface="Trebuchet MS"/>
                <a:ea typeface="Segoe UI"/>
                <a:cs typeface="Segoe UI"/>
              </a:rPr>
              <a:t>)</a:t>
            </a:r>
            <a:endParaRPr lang="en-US" sz="2000" noProof="0">
              <a:ea typeface="Calibri"/>
              <a:cs typeface="Calibri"/>
            </a:endParaRPr>
          </a:p>
        </p:txBody>
      </p:sp>
    </p:spTree>
    <p:extLst>
      <p:ext uri="{BB962C8B-B14F-4D97-AF65-F5344CB8AC3E}">
        <p14:creationId xmlns:p14="http://schemas.microsoft.com/office/powerpoint/2010/main" val="1585356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99B4E-890D-A31E-B00D-F3A315717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929CE-519D-E015-08C4-3FEE1E0CDE3D}"/>
              </a:ext>
            </a:extLst>
          </p:cNvPr>
          <p:cNvSpPr>
            <a:spLocks noGrp="1"/>
          </p:cNvSpPr>
          <p:nvPr>
            <p:ph type="title"/>
          </p:nvPr>
        </p:nvSpPr>
        <p:spPr>
          <a:prstGeom prst="rect">
            <a:avLst/>
          </a:prstGeom>
        </p:spPr>
        <p:txBody>
          <a:bodyPr/>
          <a:lstStyle/>
          <a:p>
            <a:r>
              <a:rPr lang="en-US" noProof="0">
                <a:latin typeface="Source Sans Pro Black"/>
                <a:ea typeface="Source Sans Pro Black"/>
              </a:rPr>
              <a:t>Teaching Scenarios</a:t>
            </a:r>
            <a:endParaRPr lang="en-US" noProof="0"/>
          </a:p>
        </p:txBody>
      </p:sp>
    </p:spTree>
    <p:extLst>
      <p:ext uri="{BB962C8B-B14F-4D97-AF65-F5344CB8AC3E}">
        <p14:creationId xmlns:p14="http://schemas.microsoft.com/office/powerpoint/2010/main" val="3778997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C74BA-D31F-58AF-0A7F-32EDA2A89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D57FE-9A96-00B8-73A5-CB46A2EF745E}"/>
              </a:ext>
            </a:extLst>
          </p:cNvPr>
          <p:cNvSpPr>
            <a:spLocks noGrp="1"/>
          </p:cNvSpPr>
          <p:nvPr>
            <p:ph type="ctrTitle"/>
          </p:nvPr>
        </p:nvSpPr>
        <p:spPr>
          <a:xfrm>
            <a:off x="742948" y="305359"/>
            <a:ext cx="10706102" cy="572860"/>
          </a:xfrm>
        </p:spPr>
        <p:txBody>
          <a:bodyPr/>
          <a:lstStyle/>
          <a:p>
            <a:r>
              <a:rPr lang="en-US" noProof="0" dirty="0">
                <a:latin typeface="Source Sans Pro Black"/>
                <a:ea typeface="Source Serif Pro"/>
                <a:cs typeface="Arial"/>
              </a:rPr>
              <a:t>Teaching Scenarios</a:t>
            </a:r>
            <a:endParaRPr lang="en-US" noProof="0" dirty="0"/>
          </a:p>
        </p:txBody>
      </p:sp>
      <p:sp>
        <p:nvSpPr>
          <p:cNvPr id="14" name="Text Placeholder 13">
            <a:extLst>
              <a:ext uri="{FF2B5EF4-FFF2-40B4-BE49-F238E27FC236}">
                <a16:creationId xmlns:a16="http://schemas.microsoft.com/office/drawing/2014/main" id="{B51B1A1C-CAF5-68BD-4CEB-AD12C4F00769}"/>
              </a:ext>
            </a:extLst>
          </p:cNvPr>
          <p:cNvSpPr>
            <a:spLocks noGrp="1"/>
          </p:cNvSpPr>
          <p:nvPr>
            <p:ph type="body" sz="quarter" idx="11"/>
          </p:nvPr>
        </p:nvSpPr>
        <p:spPr>
          <a:xfrm>
            <a:off x="742950" y="995946"/>
            <a:ext cx="5026914" cy="470271"/>
          </a:xfrm>
        </p:spPr>
        <p:txBody>
          <a:bodyPr/>
          <a:lstStyle/>
          <a:p>
            <a:r>
              <a:rPr lang="en-US" noProof="0" dirty="0">
                <a:latin typeface="Source Sans Pro Black"/>
                <a:ea typeface="Source Sans Pro Black"/>
              </a:rPr>
              <a:t>Scenario 1</a:t>
            </a:r>
            <a:endParaRPr lang="en-US" noProof="0" dirty="0"/>
          </a:p>
        </p:txBody>
      </p:sp>
      <p:sp>
        <p:nvSpPr>
          <p:cNvPr id="13" name="Text Placeholder 12">
            <a:extLst>
              <a:ext uri="{FF2B5EF4-FFF2-40B4-BE49-F238E27FC236}">
                <a16:creationId xmlns:a16="http://schemas.microsoft.com/office/drawing/2014/main" id="{D9400AD7-AF01-D8F0-4B1E-34910F14F99C}"/>
              </a:ext>
            </a:extLst>
          </p:cNvPr>
          <p:cNvSpPr>
            <a:spLocks noGrp="1"/>
          </p:cNvSpPr>
          <p:nvPr>
            <p:ph type="body" sz="quarter" idx="10"/>
          </p:nvPr>
        </p:nvSpPr>
        <p:spPr>
          <a:xfrm>
            <a:off x="742950" y="1543720"/>
            <a:ext cx="5026914" cy="2200730"/>
          </a:xfrm>
          <a:prstGeom prst="rect">
            <a:avLst/>
          </a:prstGeom>
        </p:spPr>
        <p:txBody>
          <a:bodyPr lIns="0" tIns="0" rIns="0" bIns="0" anchor="t">
            <a:noAutofit/>
          </a:bodyPr>
          <a:lstStyle/>
          <a:p>
            <a:r>
              <a:rPr lang="en-US" sz="2400" noProof="0" dirty="0">
                <a:latin typeface="Source Sans Pro"/>
                <a:ea typeface="Source Sans Pro"/>
              </a:rPr>
              <a:t>Students are not paying attention to your lessons. How can you get them more interested in what you are teaching? Or when you ask a question, no one answers. What can you do?</a:t>
            </a:r>
            <a:endParaRPr lang="en-US" sz="2400" noProof="0" dirty="0">
              <a:solidFill>
                <a:srgbClr val="000000"/>
              </a:solidFill>
              <a:latin typeface="Source Sans Pro"/>
              <a:ea typeface="Source Sans Pro"/>
            </a:endParaRPr>
          </a:p>
          <a:p>
            <a:pPr>
              <a:lnSpc>
                <a:spcPct val="100000"/>
              </a:lnSpc>
            </a:pPr>
            <a:endParaRPr lang="en-US" sz="2200" noProof="0">
              <a:ea typeface="Source Sans Pro" panose="020B0503030403020204" pitchFamily="34" charset="0"/>
            </a:endParaRPr>
          </a:p>
        </p:txBody>
      </p:sp>
      <p:sp>
        <p:nvSpPr>
          <p:cNvPr id="12" name="Text Placeholder 11">
            <a:extLst>
              <a:ext uri="{FF2B5EF4-FFF2-40B4-BE49-F238E27FC236}">
                <a16:creationId xmlns:a16="http://schemas.microsoft.com/office/drawing/2014/main" id="{10B544FA-D86C-F248-F08C-E985AFDE1276}"/>
              </a:ext>
            </a:extLst>
          </p:cNvPr>
          <p:cNvSpPr>
            <a:spLocks noGrp="1"/>
          </p:cNvSpPr>
          <p:nvPr>
            <p:ph type="body" sz="quarter" idx="13"/>
          </p:nvPr>
        </p:nvSpPr>
        <p:spPr>
          <a:xfrm>
            <a:off x="6184392" y="1000521"/>
            <a:ext cx="5026914" cy="470271"/>
          </a:xfrm>
        </p:spPr>
        <p:txBody>
          <a:bodyPr/>
          <a:lstStyle/>
          <a:p>
            <a:r>
              <a:rPr lang="en-US" noProof="0" dirty="0">
                <a:latin typeface="Source Sans Pro Black"/>
                <a:ea typeface="Source Sans Pro Black"/>
              </a:rPr>
              <a:t>Scenario 2</a:t>
            </a:r>
            <a:endParaRPr lang="en-US" noProof="0" dirty="0"/>
          </a:p>
        </p:txBody>
      </p:sp>
      <p:sp>
        <p:nvSpPr>
          <p:cNvPr id="3" name="TextBox 2">
            <a:extLst>
              <a:ext uri="{FF2B5EF4-FFF2-40B4-BE49-F238E27FC236}">
                <a16:creationId xmlns:a16="http://schemas.microsoft.com/office/drawing/2014/main" id="{8170DD76-600D-AC1A-A102-08E1B05CE3C2}"/>
              </a:ext>
            </a:extLst>
          </p:cNvPr>
          <p:cNvSpPr txBox="1"/>
          <p:nvPr/>
        </p:nvSpPr>
        <p:spPr>
          <a:xfrm>
            <a:off x="2628900" y="4320030"/>
            <a:ext cx="7586472" cy="2308324"/>
          </a:xfrm>
          <a:prstGeom prst="rect">
            <a:avLst/>
          </a:prstGeom>
          <a:noFill/>
        </p:spPr>
        <p:txBody>
          <a:bodyPr wrap="square" rtlCol="0">
            <a:spAutoFit/>
          </a:bodyPr>
          <a:lstStyle/>
          <a:p>
            <a:r>
              <a:rPr lang="en-US" sz="2400" noProof="0">
                <a:latin typeface="Source Sans Pro" panose="020B0503030403020204" pitchFamily="34" charset="0"/>
              </a:rPr>
              <a:t>A student finds spelling and grammar errors in your sentences on the board with embarrassing consistency, and she comes around after class to give you her critical opinion of the course. When she’s in class, you feel like you’re being constantly monitored.   How can you handle this?    </a:t>
            </a:r>
          </a:p>
        </p:txBody>
      </p:sp>
      <p:sp>
        <p:nvSpPr>
          <p:cNvPr id="4" name="TextBox 3">
            <a:extLst>
              <a:ext uri="{FF2B5EF4-FFF2-40B4-BE49-F238E27FC236}">
                <a16:creationId xmlns:a16="http://schemas.microsoft.com/office/drawing/2014/main" id="{57F3FE3C-607B-230A-1778-2CFB3C50183E}"/>
              </a:ext>
            </a:extLst>
          </p:cNvPr>
          <p:cNvSpPr txBox="1"/>
          <p:nvPr/>
        </p:nvSpPr>
        <p:spPr>
          <a:xfrm>
            <a:off x="4791456" y="3863083"/>
            <a:ext cx="2404872" cy="477054"/>
          </a:xfrm>
          <a:prstGeom prst="rect">
            <a:avLst/>
          </a:prstGeom>
          <a:noFill/>
        </p:spPr>
        <p:txBody>
          <a:bodyPr wrap="square" rtlCol="0">
            <a:spAutoFit/>
          </a:bodyPr>
          <a:lstStyle/>
          <a:p>
            <a:pPr algn="ctr"/>
            <a:r>
              <a:rPr lang="en-US" sz="2500">
                <a:latin typeface="Source Sans Pro Black"/>
                <a:ea typeface="Source Sans Pro Black"/>
              </a:rPr>
              <a:t>Scenario 3</a:t>
            </a:r>
            <a:endParaRPr lang="en-US" sz="2500"/>
          </a:p>
        </p:txBody>
      </p:sp>
      <p:sp>
        <p:nvSpPr>
          <p:cNvPr id="6" name="TextBox 5">
            <a:extLst>
              <a:ext uri="{FF2B5EF4-FFF2-40B4-BE49-F238E27FC236}">
                <a16:creationId xmlns:a16="http://schemas.microsoft.com/office/drawing/2014/main" id="{16EBFE77-7087-9B21-AAD8-57331CA5A33E}"/>
              </a:ext>
            </a:extLst>
          </p:cNvPr>
          <p:cNvSpPr txBox="1"/>
          <p:nvPr/>
        </p:nvSpPr>
        <p:spPr>
          <a:xfrm>
            <a:off x="6409182" y="1510488"/>
            <a:ext cx="5039868" cy="2308324"/>
          </a:xfrm>
          <a:prstGeom prst="rect">
            <a:avLst/>
          </a:prstGeom>
          <a:noFill/>
        </p:spPr>
        <p:txBody>
          <a:bodyPr wrap="square" rtlCol="0">
            <a:spAutoFit/>
          </a:bodyPr>
          <a:lstStyle/>
          <a:p>
            <a:r>
              <a:rPr lang="en-US" sz="2400">
                <a:latin typeface="Source Sans Pro" panose="020B0503030403020204" pitchFamily="34" charset="0"/>
              </a:rPr>
              <a:t>Students are eating during class, not responding when you make requests, and sometimes complain or ask annoying or off-topic questions while you are teaching. You are feeling disrespected. What can you do?</a:t>
            </a:r>
          </a:p>
        </p:txBody>
      </p:sp>
    </p:spTree>
    <p:extLst>
      <p:ext uri="{BB962C8B-B14F-4D97-AF65-F5344CB8AC3E}">
        <p14:creationId xmlns:p14="http://schemas.microsoft.com/office/powerpoint/2010/main" val="175839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3">
                                            <p:txEl>
                                              <p:pRg st="0" end="0"/>
                                            </p:txEl>
                                          </p:spTgt>
                                        </p:tgtEl>
                                        <p:attrNameLst>
                                          <p:attrName>ppt_c</p:attrName>
                                        </p:attrNameLst>
                                      </p:cBhvr>
                                      <p:to>
                                        <a:srgbClr val="D0D0D0"/>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animClr clrSpc="rgb" dir="cw">
                                      <p:cBhvr override="childStyle">
                                        <p:cTn dur="1" fill="hold" display="0" masterRel="nextClick" afterEffect="1"/>
                                        <p:tgtEl>
                                          <p:spTgt spid="6"/>
                                        </p:tgtEl>
                                        <p:attrNameLst>
                                          <p:attrName>ppt_c</p:attrName>
                                        </p:attrNameLst>
                                      </p:cBhvr>
                                      <p:to>
                                        <a:srgbClr val="D0D0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D0D0D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48011-3B86-7F36-6AB1-1347766A73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1F1F6D-25F9-E423-3CC5-F3763D91D785}"/>
              </a:ext>
            </a:extLst>
          </p:cNvPr>
          <p:cNvSpPr>
            <a:spLocks noGrp="1"/>
          </p:cNvSpPr>
          <p:nvPr>
            <p:ph type="ctrTitle"/>
          </p:nvPr>
        </p:nvSpPr>
        <p:spPr/>
        <p:txBody>
          <a:bodyPr/>
          <a:lstStyle/>
          <a:p>
            <a:r>
              <a:rPr lang="en-US" noProof="0" dirty="0">
                <a:latin typeface="Source Sans Pro Black"/>
                <a:ea typeface="Source Serif Pro"/>
                <a:cs typeface="Arial"/>
              </a:rPr>
              <a:t>Teaching Scenarios</a:t>
            </a:r>
            <a:endParaRPr lang="en-US" noProof="0" dirty="0"/>
          </a:p>
        </p:txBody>
      </p:sp>
      <p:sp>
        <p:nvSpPr>
          <p:cNvPr id="5" name="Text Placeholder 4">
            <a:extLst>
              <a:ext uri="{FF2B5EF4-FFF2-40B4-BE49-F238E27FC236}">
                <a16:creationId xmlns:a16="http://schemas.microsoft.com/office/drawing/2014/main" id="{DAE9B4A3-0E44-8E28-FCD5-BDBE081A4E06}"/>
              </a:ext>
            </a:extLst>
          </p:cNvPr>
          <p:cNvSpPr>
            <a:spLocks noGrp="1"/>
          </p:cNvSpPr>
          <p:nvPr>
            <p:ph type="body" sz="quarter" idx="10"/>
          </p:nvPr>
        </p:nvSpPr>
        <p:spPr>
          <a:xfrm>
            <a:off x="742950" y="1961459"/>
            <a:ext cx="10706102" cy="4133634"/>
          </a:xfrm>
        </p:spPr>
        <p:txBody>
          <a:bodyPr lIns="0" tIns="0" rIns="0" bIns="0" anchor="t">
            <a:normAutofit fontScale="92500" lnSpcReduction="20000"/>
          </a:bodyPr>
          <a:lstStyle/>
          <a:p>
            <a:pPr>
              <a:spcBef>
                <a:spcPts val="400"/>
              </a:spcBef>
              <a:spcAft>
                <a:spcPts val="200"/>
              </a:spcAft>
            </a:pPr>
            <a:r>
              <a:rPr lang="en-US" sz="2400" b="1" noProof="0" dirty="0">
                <a:latin typeface="Source Sans Pro"/>
                <a:ea typeface="Source Sans Pro"/>
              </a:rPr>
              <a:t>First round: </a:t>
            </a:r>
          </a:p>
          <a:p>
            <a:pPr marL="342900" indent="-342900">
              <a:spcBef>
                <a:spcPts val="400"/>
              </a:spcBef>
              <a:spcAft>
                <a:spcPts val="200"/>
              </a:spcAft>
              <a:buFont typeface="Arial" panose="020B0604020202020204" pitchFamily="34" charset="0"/>
              <a:buChar char="•"/>
            </a:pPr>
            <a:r>
              <a:rPr lang="en-US" sz="2400" noProof="0" dirty="0">
                <a:latin typeface="Source Sans Pro"/>
                <a:ea typeface="Source Sans Pro"/>
              </a:rPr>
              <a:t>Read the scenario you are assigned.</a:t>
            </a:r>
            <a:endParaRPr lang="en-US" noProof="0">
              <a:ea typeface="Source Sans Pro"/>
            </a:endParaRPr>
          </a:p>
          <a:p>
            <a:pPr marL="342900" indent="-342900">
              <a:spcBef>
                <a:spcPts val="400"/>
              </a:spcBef>
              <a:spcAft>
                <a:spcPts val="200"/>
              </a:spcAft>
              <a:buFont typeface="Arial" panose="020B0604020202020204" pitchFamily="34" charset="0"/>
              <a:buChar char="•"/>
            </a:pPr>
            <a:r>
              <a:rPr lang="en-US" sz="2400" noProof="0" dirty="0">
                <a:latin typeface="Source Sans Pro"/>
                <a:ea typeface="Source Sans Pro"/>
              </a:rPr>
              <a:t>Discuss the scenario assigned to your group and write ideas on the big paper.</a:t>
            </a:r>
          </a:p>
          <a:p>
            <a:pPr>
              <a:spcBef>
                <a:spcPts val="400"/>
              </a:spcBef>
              <a:spcAft>
                <a:spcPts val="200"/>
              </a:spcAft>
            </a:pPr>
            <a:endParaRPr lang="en-US" sz="2400">
              <a:latin typeface="Source Sans Pro"/>
              <a:ea typeface="Source Sans Pro"/>
            </a:endParaRPr>
          </a:p>
          <a:p>
            <a:pPr>
              <a:spcBef>
                <a:spcPts val="400"/>
              </a:spcBef>
              <a:spcAft>
                <a:spcPts val="200"/>
              </a:spcAft>
            </a:pPr>
            <a:r>
              <a:rPr lang="en-US" sz="2400" b="1" noProof="0" dirty="0">
                <a:latin typeface="Source Sans Pro"/>
                <a:ea typeface="Source Sans Pro"/>
              </a:rPr>
              <a:t>Second Round:</a:t>
            </a:r>
          </a:p>
          <a:p>
            <a:pPr marL="342900" indent="-342900">
              <a:spcBef>
                <a:spcPts val="400"/>
              </a:spcBef>
              <a:spcAft>
                <a:spcPts val="200"/>
              </a:spcAft>
              <a:buFont typeface="Arial"/>
              <a:buChar char="•"/>
            </a:pPr>
            <a:r>
              <a:rPr lang="en-US" sz="2400" noProof="0" dirty="0">
                <a:latin typeface="Source Sans Pro"/>
                <a:ea typeface="Source Sans Pro"/>
              </a:rPr>
              <a:t>Get together with </a:t>
            </a:r>
            <a:r>
              <a:rPr lang="en-US" sz="2400" dirty="0">
                <a:latin typeface="Source Sans Pro"/>
                <a:ea typeface="Source Sans Pro"/>
              </a:rPr>
              <a:t>people from a group</a:t>
            </a:r>
            <a:r>
              <a:rPr lang="en-US" sz="2400" noProof="0" dirty="0">
                <a:latin typeface="Source Sans Pro"/>
                <a:ea typeface="Source Sans Pro"/>
              </a:rPr>
              <a:t> that has the same scenario and compare </a:t>
            </a:r>
            <a:r>
              <a:rPr lang="en-US" sz="2400" dirty="0">
                <a:latin typeface="Source Sans Pro"/>
                <a:ea typeface="Source Sans Pro"/>
              </a:rPr>
              <a:t>answers: </a:t>
            </a:r>
            <a:endParaRPr lang="en-US">
              <a:latin typeface="Source Sans Pro"/>
              <a:ea typeface="Source Sans Pro"/>
            </a:endParaRPr>
          </a:p>
          <a:p>
            <a:pPr>
              <a:spcBef>
                <a:spcPts val="400"/>
              </a:spcBef>
              <a:spcAft>
                <a:spcPts val="200"/>
              </a:spcAft>
            </a:pPr>
            <a:r>
              <a:rPr lang="en-US" sz="2400" dirty="0">
                <a:latin typeface="Source Sans Pro"/>
                <a:ea typeface="Source Sans Pro"/>
              </a:rPr>
              <a:t>    (Groups 1,2,3) (Groups 4,5,6) (Groups 7,8,9)</a:t>
            </a:r>
            <a:endParaRPr lang="en-US"/>
          </a:p>
          <a:p>
            <a:pPr>
              <a:spcBef>
                <a:spcPts val="400"/>
              </a:spcBef>
              <a:spcAft>
                <a:spcPts val="200"/>
              </a:spcAft>
            </a:pPr>
            <a:endParaRPr lang="en-US" sz="2400">
              <a:latin typeface="Source Sans Pro"/>
              <a:ea typeface="Source Sans Pro"/>
            </a:endParaRPr>
          </a:p>
          <a:p>
            <a:pPr>
              <a:spcBef>
                <a:spcPts val="400"/>
              </a:spcBef>
              <a:spcAft>
                <a:spcPts val="200"/>
              </a:spcAft>
            </a:pPr>
            <a:r>
              <a:rPr lang="en-US" sz="2400" b="1" noProof="0" dirty="0">
                <a:latin typeface="Source Sans Pro"/>
                <a:ea typeface="Source Sans Pro"/>
              </a:rPr>
              <a:t>Third Round:</a:t>
            </a:r>
            <a:endParaRPr lang="en-US" b="1" dirty="0">
              <a:ea typeface="Source Sans Pro" panose="020B0503030403020204" pitchFamily="34" charset="0"/>
            </a:endParaRPr>
          </a:p>
          <a:p>
            <a:pPr marL="342900" indent="-342900">
              <a:spcBef>
                <a:spcPts val="400"/>
              </a:spcBef>
              <a:spcAft>
                <a:spcPts val="200"/>
              </a:spcAft>
              <a:buFont typeface="Arial" panose="020B0604020202020204" pitchFamily="34" charset="0"/>
              <a:buChar char="•"/>
            </a:pPr>
            <a:r>
              <a:rPr lang="en-US" sz="2400" noProof="0" dirty="0">
                <a:latin typeface="Source Sans Pro"/>
                <a:ea typeface="Source Sans Pro"/>
              </a:rPr>
              <a:t>Get together with people from a different group and share your scenario and solutions:  (Groups </a:t>
            </a:r>
            <a:r>
              <a:rPr lang="en-US" sz="2400" dirty="0">
                <a:latin typeface="Source Sans Pro"/>
                <a:ea typeface="Source Sans Pro"/>
              </a:rPr>
              <a:t>1,4,7</a:t>
            </a:r>
            <a:r>
              <a:rPr lang="en-US" sz="2400" noProof="0" dirty="0">
                <a:latin typeface="Source Sans Pro"/>
                <a:ea typeface="Source Sans Pro"/>
              </a:rPr>
              <a:t>) (Groups </a:t>
            </a:r>
            <a:r>
              <a:rPr lang="en-US" sz="2400" dirty="0">
                <a:latin typeface="Source Sans Pro"/>
                <a:ea typeface="Source Sans Pro"/>
              </a:rPr>
              <a:t>2,5,8)(Groups 3,6,9)</a:t>
            </a:r>
            <a:endParaRPr lang="en-US" sz="2400" noProof="0" dirty="0">
              <a:latin typeface="Source Sans Pro"/>
              <a:ea typeface="Source Sans Pro"/>
            </a:endParaRPr>
          </a:p>
          <a:p>
            <a:pPr marL="342900" indent="-342900">
              <a:spcBef>
                <a:spcPts val="400"/>
              </a:spcBef>
              <a:spcAft>
                <a:spcPts val="200"/>
              </a:spcAft>
              <a:buFont typeface="Arial" panose="020B0604020202020204" pitchFamily="34" charset="0"/>
              <a:buChar char="•"/>
            </a:pPr>
            <a:endParaRPr lang="en-US" sz="2400" noProof="0">
              <a:latin typeface="Source Sans Pro"/>
              <a:ea typeface="Source Sans Pro"/>
            </a:endParaRPr>
          </a:p>
          <a:p>
            <a:pPr marL="342900" indent="-342900">
              <a:spcBef>
                <a:spcPts val="400"/>
              </a:spcBef>
              <a:spcAft>
                <a:spcPts val="200"/>
              </a:spcAft>
              <a:buFont typeface="Arial" panose="020B0604020202020204" pitchFamily="34" charset="0"/>
              <a:buChar char="•"/>
            </a:pPr>
            <a:endParaRPr lang="en-US" sz="2400" noProof="0">
              <a:latin typeface="Source Sans Pro"/>
              <a:ea typeface="Source Sans Pro"/>
            </a:endParaRPr>
          </a:p>
          <a:p>
            <a:pPr marL="342900" indent="-342900">
              <a:spcBef>
                <a:spcPts val="400"/>
              </a:spcBef>
              <a:spcAft>
                <a:spcPts val="200"/>
              </a:spcAft>
              <a:buFont typeface="Arial" panose="020B0604020202020204" pitchFamily="34" charset="0"/>
              <a:buChar char="•"/>
            </a:pPr>
            <a:endParaRPr lang="en-US" sz="2400" noProof="0">
              <a:latin typeface="Source Sans Pro"/>
              <a:ea typeface="Source Sans Pro"/>
            </a:endParaRPr>
          </a:p>
          <a:p>
            <a:pPr marL="342900" indent="-342900">
              <a:spcBef>
                <a:spcPts val="400"/>
              </a:spcBef>
              <a:spcAft>
                <a:spcPts val="200"/>
              </a:spcAft>
              <a:buFont typeface="Arial" panose="020B0604020202020204" pitchFamily="34" charset="0"/>
              <a:buChar char="•"/>
            </a:pPr>
            <a:endParaRPr lang="en-US" sz="2400" noProof="0">
              <a:latin typeface="Source Sans Pro"/>
              <a:ea typeface="Source Sans Pro"/>
            </a:endParaRPr>
          </a:p>
          <a:p>
            <a:endParaRPr lang="en-US" noProof="0"/>
          </a:p>
          <a:p>
            <a:endParaRPr lang="en-US" noProof="0"/>
          </a:p>
        </p:txBody>
      </p:sp>
    </p:spTree>
    <p:extLst>
      <p:ext uri="{BB962C8B-B14F-4D97-AF65-F5344CB8AC3E}">
        <p14:creationId xmlns:p14="http://schemas.microsoft.com/office/powerpoint/2010/main" val="372069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0" end="0"/>
                                            </p:txEl>
                                          </p:spTgt>
                                        </p:tgtEl>
                                        <p:attrNameLst>
                                          <p:attrName>ppt_c</p:attrName>
                                        </p:attrNameLst>
                                      </p:cBhvr>
                                      <p:to>
                                        <a:srgbClr val="D0D0D0"/>
                                      </p:to>
                                    </p:animClr>
                                  </p:sub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1" end="1"/>
                                            </p:txEl>
                                          </p:spTgt>
                                        </p:tgtEl>
                                        <p:attrNameLst>
                                          <p:attrName>ppt_c</p:attrName>
                                        </p:attrNameLst>
                                      </p:cBhvr>
                                      <p:to>
                                        <a:srgbClr val="D0D0D0"/>
                                      </p:to>
                                    </p:animClr>
                                  </p:sub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2" end="2"/>
                                            </p:txEl>
                                          </p:spTgt>
                                        </p:tgtEl>
                                        <p:attrNameLst>
                                          <p:attrName>ppt_c</p:attrName>
                                        </p:attrNameLst>
                                      </p:cBhvr>
                                      <p:to>
                                        <a:srgbClr val="D0D0D0"/>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4" end="4"/>
                                            </p:txEl>
                                          </p:spTgt>
                                        </p:tgtEl>
                                        <p:attrNameLst>
                                          <p:attrName>ppt_c</p:attrName>
                                        </p:attrNameLst>
                                      </p:cBhvr>
                                      <p:to>
                                        <a:srgbClr val="D0D0D0"/>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5" end="5"/>
                                            </p:txEl>
                                          </p:spTgt>
                                        </p:tgtEl>
                                        <p:attrNameLst>
                                          <p:attrName>ppt_c</p:attrName>
                                        </p:attrNameLst>
                                      </p:cBhvr>
                                      <p:to>
                                        <a:srgbClr val="D0D0D0"/>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6" end="6"/>
                                            </p:txEl>
                                          </p:spTgt>
                                        </p:tgtEl>
                                        <p:attrNameLst>
                                          <p:attrName>ppt_c</p:attrName>
                                        </p:attrNameLst>
                                      </p:cBhvr>
                                      <p:to>
                                        <a:srgbClr val="D0D0D0"/>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subTnLst>
                                    <p:animClr clrSpc="rgb" dir="cw">
                                      <p:cBhvr override="childStyle">
                                        <p:cTn dur="1" fill="hold" display="0" masterRel="nextClick" afterEffect="1"/>
                                        <p:tgtEl>
                                          <p:spTgt spid="5">
                                            <p:txEl>
                                              <p:pRg st="8" end="8"/>
                                            </p:txEl>
                                          </p:spTgt>
                                        </p:tgtEl>
                                        <p:attrNameLst>
                                          <p:attrName>ppt_c</p:attrName>
                                        </p:attrNameLst>
                                      </p:cBhvr>
                                      <p:to>
                                        <a:srgbClr val="D0D0D0"/>
                                      </p:to>
                                    </p:animClr>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6C4E0-2C9D-812C-FAAE-74D0C5FC0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9FACE-AD6C-7BD6-7EF8-B2A9F8C948E3}"/>
              </a:ext>
            </a:extLst>
          </p:cNvPr>
          <p:cNvSpPr>
            <a:spLocks noGrp="1"/>
          </p:cNvSpPr>
          <p:nvPr>
            <p:ph type="title"/>
          </p:nvPr>
        </p:nvSpPr>
        <p:spPr>
          <a:prstGeom prst="rect">
            <a:avLst/>
          </a:prstGeom>
        </p:spPr>
        <p:txBody>
          <a:bodyPr/>
          <a:lstStyle/>
          <a:p>
            <a:r>
              <a:rPr lang="en-US" noProof="0">
                <a:latin typeface="Source Sans Pro Black"/>
                <a:ea typeface="Source Sans Pro Black"/>
              </a:rPr>
              <a:t>Break (10 min)</a:t>
            </a:r>
            <a:endParaRPr lang="en-US" noProof="0"/>
          </a:p>
        </p:txBody>
      </p:sp>
    </p:spTree>
    <p:extLst>
      <p:ext uri="{BB962C8B-B14F-4D97-AF65-F5344CB8AC3E}">
        <p14:creationId xmlns:p14="http://schemas.microsoft.com/office/powerpoint/2010/main" val="3241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C575D-6BB2-1D01-C989-861727156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802F7-F94E-FFF3-DC2B-0CA084E71348}"/>
              </a:ext>
            </a:extLst>
          </p:cNvPr>
          <p:cNvSpPr>
            <a:spLocks noGrp="1"/>
          </p:cNvSpPr>
          <p:nvPr>
            <p:ph type="title"/>
          </p:nvPr>
        </p:nvSpPr>
        <p:spPr>
          <a:xfrm>
            <a:off x="723900" y="2038432"/>
            <a:ext cx="8716500" cy="2281187"/>
          </a:xfrm>
          <a:prstGeom prst="rect">
            <a:avLst/>
          </a:prstGeom>
        </p:spPr>
        <p:txBody>
          <a:bodyPr/>
          <a:lstStyle/>
          <a:p>
            <a:r>
              <a:rPr lang="en-US" noProof="0">
                <a:latin typeface="Source Sans Pro Black"/>
                <a:ea typeface="Source Sans Pro Black"/>
              </a:rPr>
              <a:t>TEP + Growth Mindset (15 min)</a:t>
            </a:r>
            <a:endParaRPr lang="en-US" noProof="0"/>
          </a:p>
        </p:txBody>
      </p:sp>
    </p:spTree>
    <p:extLst>
      <p:ext uri="{BB962C8B-B14F-4D97-AF65-F5344CB8AC3E}">
        <p14:creationId xmlns:p14="http://schemas.microsoft.com/office/powerpoint/2010/main" val="379494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3566F-B6E0-3450-DAEE-9BA3F737792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8282C3-08B0-8505-97CC-01B9C5986122}"/>
              </a:ext>
            </a:extLst>
          </p:cNvPr>
          <p:cNvSpPr>
            <a:spLocks noGrp="1"/>
          </p:cNvSpPr>
          <p:nvPr>
            <p:ph type="ctrTitle"/>
          </p:nvPr>
        </p:nvSpPr>
        <p:spPr/>
        <p:txBody>
          <a:bodyPr/>
          <a:lstStyle/>
          <a:p>
            <a:r>
              <a:rPr lang="en-US" noProof="0">
                <a:latin typeface="Source Sans Pro Black"/>
                <a:ea typeface="Source Serif Pro"/>
                <a:cs typeface="Arial"/>
              </a:rPr>
              <a:t>First thing first</a:t>
            </a:r>
            <a:endParaRPr lang="en-US" noProof="0"/>
          </a:p>
        </p:txBody>
      </p:sp>
      <p:sp>
        <p:nvSpPr>
          <p:cNvPr id="5" name="Text Placeholder 4">
            <a:extLst>
              <a:ext uri="{FF2B5EF4-FFF2-40B4-BE49-F238E27FC236}">
                <a16:creationId xmlns:a16="http://schemas.microsoft.com/office/drawing/2014/main" id="{FDD3914C-AC58-FF34-62C0-15C88B846316}"/>
              </a:ext>
            </a:extLst>
          </p:cNvPr>
          <p:cNvSpPr>
            <a:spLocks noGrp="1"/>
          </p:cNvSpPr>
          <p:nvPr>
            <p:ph type="body" sz="quarter" idx="10"/>
          </p:nvPr>
        </p:nvSpPr>
        <p:spPr>
          <a:xfrm>
            <a:off x="742950" y="1961459"/>
            <a:ext cx="11147715" cy="4133634"/>
          </a:xfrm>
        </p:spPr>
        <p:txBody>
          <a:bodyPr lIns="0" tIns="0" rIns="0" bIns="0" anchor="t">
            <a:normAutofit/>
          </a:bodyPr>
          <a:lstStyle/>
          <a:p>
            <a:r>
              <a:rPr lang="en-US" sz="6000" noProof="0">
                <a:solidFill>
                  <a:srgbClr val="007030"/>
                </a:solidFill>
                <a:latin typeface="Source Sans Pro"/>
                <a:ea typeface="Source Sans Pro"/>
              </a:rPr>
              <a:t>You are ENOUGH!</a:t>
            </a:r>
            <a:br>
              <a:rPr lang="en-US" sz="6000" noProof="0">
                <a:latin typeface="Source Sans Pro"/>
                <a:ea typeface="Source Sans Pro"/>
              </a:rPr>
            </a:br>
            <a:r>
              <a:rPr lang="en-US" sz="6000" noProof="0">
                <a:solidFill>
                  <a:srgbClr val="007030"/>
                </a:solidFill>
                <a:latin typeface="Source Sans Pro"/>
                <a:ea typeface="Source Sans Pro"/>
              </a:rPr>
              <a:t>You are not alone…</a:t>
            </a:r>
            <a:br>
              <a:rPr lang="en-US" sz="6000" noProof="0">
                <a:latin typeface="Source Sans Pro"/>
                <a:ea typeface="Source Sans Pro"/>
              </a:rPr>
            </a:br>
            <a:r>
              <a:rPr lang="en-US" sz="6000" noProof="0">
                <a:solidFill>
                  <a:srgbClr val="007030"/>
                </a:solidFill>
                <a:latin typeface="Source Sans Pro"/>
                <a:ea typeface="Source Sans Pro"/>
              </a:rPr>
              <a:t>You already have what it takes to succeed.</a:t>
            </a: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54579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00A80-5BEB-BE59-9BB8-E7B8B57339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36D999-1E55-EF11-78CA-DFA653C0718A}"/>
              </a:ext>
            </a:extLst>
          </p:cNvPr>
          <p:cNvSpPr>
            <a:spLocks noGrp="1"/>
          </p:cNvSpPr>
          <p:nvPr>
            <p:ph type="ctrTitle"/>
          </p:nvPr>
        </p:nvSpPr>
        <p:spPr/>
        <p:txBody>
          <a:bodyPr/>
          <a:lstStyle/>
          <a:p>
            <a:r>
              <a:rPr lang="en-US" noProof="0">
                <a:latin typeface="Source Sans Pro Black"/>
                <a:ea typeface="Source Serif Pro"/>
                <a:cs typeface="Arial"/>
              </a:rPr>
              <a:t>Asset vs. Deficit Based Approach</a:t>
            </a:r>
            <a:endParaRPr lang="en-US" noProof="0"/>
          </a:p>
        </p:txBody>
      </p:sp>
      <p:sp>
        <p:nvSpPr>
          <p:cNvPr id="6" name="Text Placeholder 2">
            <a:extLst>
              <a:ext uri="{FF2B5EF4-FFF2-40B4-BE49-F238E27FC236}">
                <a16:creationId xmlns:a16="http://schemas.microsoft.com/office/drawing/2014/main" id="{204FD1D5-83A7-52E1-65A7-38BEF5581ED8}"/>
              </a:ext>
            </a:extLst>
          </p:cNvPr>
          <p:cNvSpPr>
            <a:spLocks noGrp="1"/>
          </p:cNvSpPr>
          <p:nvPr/>
        </p:nvSpPr>
        <p:spPr>
          <a:xfrm>
            <a:off x="730035" y="5732711"/>
            <a:ext cx="8484678" cy="788585"/>
          </a:xfrm>
          <a:prstGeom prst="rect">
            <a:avLst/>
          </a:prstGeom>
        </p:spPr>
        <p:txBody>
          <a:bodyPr wrap="square" lIns="0" tIns="0" rIns="0" bIns="0" anchor="t">
            <a:normAutofit/>
          </a:bodyPr>
          <a:lstStyle>
            <a:lvl1pPr marL="0" indent="0">
              <a:lnSpc>
                <a:spcPct val="100000"/>
              </a:lnSpc>
              <a:spcAft>
                <a:spcPts val="300"/>
              </a:spcAft>
              <a:buClr>
                <a:schemeClr val="tx2"/>
              </a:buClr>
              <a:buFont typeface="Arial" panose="020B0604020202020204" pitchFamily="34" charset="0"/>
              <a:buNone/>
              <a:tabLst/>
              <a:defRPr sz="2200" b="0" i="0">
                <a:solidFill>
                  <a:schemeClr val="tx1"/>
                </a:solidFill>
                <a:latin typeface="Source Sans Pro" panose="020B0503030403020204" pitchFamily="34" charset="0"/>
                <a:ea typeface="+mn-ea"/>
                <a:cs typeface="+mn-cs"/>
              </a:defRPr>
            </a:lvl1pPr>
            <a:lvl2pPr marL="800100" indent="-342900">
              <a:lnSpc>
                <a:spcPct val="100000"/>
              </a:lnSpc>
              <a:spcAft>
                <a:spcPts val="300"/>
              </a:spcAft>
              <a:buClr>
                <a:schemeClr val="tx2"/>
              </a:buClr>
              <a:buFont typeface="Arial" panose="020B0604020202020204" pitchFamily="34" charset="0"/>
              <a:buChar char="•"/>
              <a:tabLst/>
              <a:defRPr sz="2000" b="0" i="0">
                <a:latin typeface="Source Sans Pro" panose="020B0503030403020204" pitchFamily="34" charset="0"/>
                <a:ea typeface="+mn-ea"/>
                <a:cs typeface="+mn-cs"/>
              </a:defRPr>
            </a:lvl2pPr>
            <a:lvl3pPr marL="914400">
              <a:lnSpc>
                <a:spcPct val="100000"/>
              </a:lnSpc>
              <a:spcAft>
                <a:spcPts val="300"/>
              </a:spcAft>
              <a:buClr>
                <a:schemeClr val="tx2"/>
              </a:buClr>
              <a:defRPr sz="1800" b="0" i="0">
                <a:latin typeface="Source Sans Pro" panose="020B0503030403020204" pitchFamily="34" charset="0"/>
                <a:ea typeface="+mn-ea"/>
                <a:cs typeface="+mn-cs"/>
              </a:defRPr>
            </a:lvl3pPr>
            <a:lvl4pPr marL="1600200" indent="-228600">
              <a:lnSpc>
                <a:spcPct val="100000"/>
              </a:lnSpc>
              <a:spcAft>
                <a:spcPts val="300"/>
              </a:spcAft>
              <a:buClr>
                <a:schemeClr val="tx2"/>
              </a:buClr>
              <a:buFont typeface="System Font Regular"/>
              <a:buChar char="–"/>
              <a:defRPr sz="1600" b="0" i="0">
                <a:latin typeface="Source Sans Pro" panose="020B0503030403020204" pitchFamily="34" charset="0"/>
                <a:ea typeface="+mn-ea"/>
                <a:cs typeface="+mn-cs"/>
              </a:defRPr>
            </a:lvl4pPr>
            <a:lvl5pPr marL="1828800">
              <a:defRPr b="0" i="0">
                <a:latin typeface="Source Sans Pro" panose="020B0503030403020204" pitchFamily="34" charset="0"/>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1900" noProof="0" dirty="0">
              <a:solidFill>
                <a:srgbClr val="000000"/>
              </a:solidFill>
              <a:latin typeface="Source Sans Pro"/>
              <a:ea typeface="Source Sans Pro"/>
            </a:endParaRPr>
          </a:p>
          <a:p>
            <a:r>
              <a:rPr lang="en-US" sz="1900" noProof="0" dirty="0">
                <a:latin typeface="Source Sans Pro"/>
                <a:ea typeface="Source Sans Pro"/>
              </a:rPr>
              <a:t>Reference: </a:t>
            </a:r>
            <a:r>
              <a:rPr lang="en-US" sz="1900" noProof="0" dirty="0">
                <a:latin typeface="Source Sans Pro"/>
                <a:ea typeface="Source Sans Pro"/>
                <a:hlinkClick r:id="rId3"/>
              </a:rPr>
              <a:t>https://www.memphis.edu/ess/module4/page3.php</a:t>
            </a:r>
            <a:endParaRPr lang="en-US" sz="1900" noProof="0" dirty="0">
              <a:ea typeface="Source Sans Pro"/>
            </a:endParaRPr>
          </a:p>
          <a:p>
            <a:endParaRPr lang="en-US" noProof="0" dirty="0">
              <a:latin typeface="Source Sans Pro"/>
              <a:ea typeface="Source Sans Pro"/>
            </a:endParaRPr>
          </a:p>
          <a:p>
            <a:endParaRPr lang="en-US" noProof="0" dirty="0">
              <a:latin typeface="Source Sans Pro"/>
              <a:ea typeface="Source Sans Pro"/>
            </a:endParaRPr>
          </a:p>
          <a:p>
            <a:endParaRPr lang="en-US" noProof="0" dirty="0">
              <a:latin typeface="Source Sans Pro"/>
              <a:ea typeface="Source Sans Pro"/>
            </a:endParaRPr>
          </a:p>
          <a:p>
            <a:endParaRPr lang="en-US" noProof="0" dirty="0">
              <a:latin typeface="Source Sans Pro"/>
              <a:ea typeface="Source Sans Pro"/>
            </a:endParaRPr>
          </a:p>
          <a:p>
            <a:endParaRPr lang="en-US" noProof="0" dirty="0">
              <a:ea typeface="Source Sans Pro"/>
            </a:endParaRPr>
          </a:p>
        </p:txBody>
      </p:sp>
      <p:graphicFrame>
        <p:nvGraphicFramePr>
          <p:cNvPr id="9" name="Table 8">
            <a:extLst>
              <a:ext uri="{FF2B5EF4-FFF2-40B4-BE49-F238E27FC236}">
                <a16:creationId xmlns:a16="http://schemas.microsoft.com/office/drawing/2014/main" id="{0FC36605-7F8B-5D78-9697-BE130EA0B2E4}"/>
              </a:ext>
            </a:extLst>
          </p:cNvPr>
          <p:cNvGraphicFramePr>
            <a:graphicFrameLocks noGrp="1"/>
          </p:cNvGraphicFramePr>
          <p:nvPr>
            <p:extLst>
              <p:ext uri="{D42A27DB-BD31-4B8C-83A1-F6EECF244321}">
                <p14:modId xmlns:p14="http://schemas.microsoft.com/office/powerpoint/2010/main" val="3970984862"/>
              </p:ext>
            </p:extLst>
          </p:nvPr>
        </p:nvGraphicFramePr>
        <p:xfrm>
          <a:off x="820016" y="2021378"/>
          <a:ext cx="6153150" cy="3611880"/>
        </p:xfrm>
        <a:graphic>
          <a:graphicData uri="http://schemas.openxmlformats.org/drawingml/2006/table">
            <a:tbl>
              <a:tblPr bandRow="1">
                <a:tableStyleId>{5C22544A-7EE6-4342-B048-85BDC9FD1C3A}</a:tableStyleId>
              </a:tblPr>
              <a:tblGrid>
                <a:gridCol w="3076575">
                  <a:extLst>
                    <a:ext uri="{9D8B030D-6E8A-4147-A177-3AD203B41FA5}">
                      <a16:colId xmlns:a16="http://schemas.microsoft.com/office/drawing/2014/main" val="1528788877"/>
                    </a:ext>
                  </a:extLst>
                </a:gridCol>
                <a:gridCol w="3076575">
                  <a:extLst>
                    <a:ext uri="{9D8B030D-6E8A-4147-A177-3AD203B41FA5}">
                      <a16:colId xmlns:a16="http://schemas.microsoft.com/office/drawing/2014/main" val="2625814783"/>
                    </a:ext>
                  </a:extLst>
                </a:gridCol>
              </a:tblGrid>
              <a:tr h="428625">
                <a:tc>
                  <a:txBody>
                    <a:bodyPr/>
                    <a:lstStyle/>
                    <a:p>
                      <a:pPr marL="0" indent="0" algn="l" fontAlgn="base">
                        <a:buNone/>
                      </a:pPr>
                      <a:r>
                        <a:rPr lang="en-US" sz="1800" b="1" i="0" noProof="0">
                          <a:solidFill>
                            <a:srgbClr val="000000"/>
                          </a:solidFill>
                          <a:effectLst/>
                          <a:latin typeface="Calibri" panose="020F0502020204030204" pitchFamily="34" charset="0"/>
                        </a:rPr>
                        <a:t>Asset Based</a:t>
                      </a:r>
                      <a:endParaRPr lang="en-US" b="1" i="0" noProof="0">
                        <a:solidFill>
                          <a:srgbClr val="FFFFFF"/>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DDDDDD"/>
                    </a:solidFill>
                  </a:tcPr>
                </a:tc>
                <a:tc>
                  <a:txBody>
                    <a:bodyPr/>
                    <a:lstStyle/>
                    <a:p>
                      <a:pPr marL="0" indent="0" algn="l" fontAlgn="base">
                        <a:buNone/>
                      </a:pPr>
                      <a:r>
                        <a:rPr lang="en-US" sz="1800" b="1" i="0" noProof="0">
                          <a:solidFill>
                            <a:srgbClr val="000000"/>
                          </a:solidFill>
                          <a:effectLst/>
                          <a:latin typeface="Calibri" panose="020F0502020204030204" pitchFamily="34" charset="0"/>
                        </a:rPr>
                        <a:t>Deficit Based</a:t>
                      </a:r>
                      <a:endParaRPr lang="en-US" b="1" i="0" noProof="0">
                        <a:solidFill>
                          <a:srgbClr val="FFFFFF"/>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DDDDDD"/>
                    </a:solidFill>
                  </a:tcPr>
                </a:tc>
                <a:extLst>
                  <a:ext uri="{0D108BD9-81ED-4DB2-BD59-A6C34878D82A}">
                    <a16:rowId xmlns:a16="http://schemas.microsoft.com/office/drawing/2014/main" val="3373828029"/>
                  </a:ext>
                </a:extLst>
              </a:tr>
              <a:tr h="428625">
                <a:tc>
                  <a:txBody>
                    <a:bodyPr/>
                    <a:lstStyle/>
                    <a:p>
                      <a:pPr marL="0" indent="0" algn="l" fontAlgn="base">
                        <a:buNone/>
                      </a:pPr>
                      <a:r>
                        <a:rPr lang="en-US" sz="1800" b="0" i="0" noProof="0">
                          <a:solidFill>
                            <a:srgbClr val="000000"/>
                          </a:solidFill>
                          <a:effectLst/>
                          <a:latin typeface="Calibri" panose="020F0502020204030204" pitchFamily="34" charset="0"/>
                        </a:rPr>
                        <a:t>Strengths Driven</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tc>
                  <a:txBody>
                    <a:bodyPr/>
                    <a:lstStyle/>
                    <a:p>
                      <a:pPr marL="0" indent="0" algn="l" fontAlgn="base">
                        <a:buNone/>
                      </a:pPr>
                      <a:r>
                        <a:rPr lang="en-US" sz="1800" b="0" i="0" noProof="0">
                          <a:solidFill>
                            <a:srgbClr val="000000"/>
                          </a:solidFill>
                          <a:effectLst/>
                          <a:latin typeface="Calibri" panose="020F0502020204030204" pitchFamily="34" charset="0"/>
                        </a:rPr>
                        <a:t>Needs Driven</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862728547"/>
                  </a:ext>
                </a:extLst>
              </a:tr>
              <a:tr h="428625">
                <a:tc>
                  <a:txBody>
                    <a:bodyPr/>
                    <a:lstStyle/>
                    <a:p>
                      <a:pPr marL="0" indent="0" algn="l" fontAlgn="base">
                        <a:buNone/>
                      </a:pPr>
                      <a:r>
                        <a:rPr lang="en-US" sz="1800" b="0" i="0" noProof="0">
                          <a:solidFill>
                            <a:srgbClr val="000000"/>
                          </a:solidFill>
                          <a:effectLst/>
                          <a:latin typeface="Calibri" panose="020F0502020204030204" pitchFamily="34" charset="0"/>
                        </a:rPr>
                        <a:t>Opportunity focus</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tc>
                  <a:txBody>
                    <a:bodyPr/>
                    <a:lstStyle/>
                    <a:p>
                      <a:pPr marL="0" indent="0" algn="l" fontAlgn="base">
                        <a:buNone/>
                      </a:pPr>
                      <a:r>
                        <a:rPr lang="en-US" sz="1800" b="0" i="0" noProof="0">
                          <a:solidFill>
                            <a:srgbClr val="000000"/>
                          </a:solidFill>
                          <a:effectLst/>
                          <a:latin typeface="Calibri" panose="020F0502020204030204" pitchFamily="34" charset="0"/>
                        </a:rPr>
                        <a:t>Problems focused</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17640529"/>
                  </a:ext>
                </a:extLst>
              </a:tr>
              <a:tr h="428625">
                <a:tc>
                  <a:txBody>
                    <a:bodyPr/>
                    <a:lstStyle/>
                    <a:p>
                      <a:pPr marL="0" indent="0" algn="l" fontAlgn="base">
                        <a:buNone/>
                      </a:pPr>
                      <a:r>
                        <a:rPr lang="en-US" sz="1800" b="0" i="0" noProof="0">
                          <a:solidFill>
                            <a:srgbClr val="000000"/>
                          </a:solidFill>
                          <a:effectLst/>
                          <a:latin typeface="Calibri" panose="020F0502020204030204" pitchFamily="34" charset="0"/>
                        </a:rPr>
                        <a:t>Internally focused</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tc>
                  <a:txBody>
                    <a:bodyPr/>
                    <a:lstStyle/>
                    <a:p>
                      <a:pPr marL="0" indent="0" algn="l" fontAlgn="base">
                        <a:buNone/>
                      </a:pPr>
                      <a:r>
                        <a:rPr lang="en-US" sz="1800" b="0" i="0" noProof="0">
                          <a:solidFill>
                            <a:srgbClr val="000000"/>
                          </a:solidFill>
                          <a:effectLst/>
                          <a:latin typeface="Calibri" panose="020F0502020204030204" pitchFamily="34" charset="0"/>
                        </a:rPr>
                        <a:t>Externally focused</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2837521527"/>
                  </a:ext>
                </a:extLst>
              </a:tr>
              <a:tr h="676275">
                <a:tc>
                  <a:txBody>
                    <a:bodyPr/>
                    <a:lstStyle/>
                    <a:p>
                      <a:pPr marL="0" indent="0" algn="l" fontAlgn="base">
                        <a:buNone/>
                      </a:pPr>
                      <a:r>
                        <a:rPr lang="en-US" sz="1800" b="0" i="0" noProof="0">
                          <a:solidFill>
                            <a:srgbClr val="000000"/>
                          </a:solidFill>
                          <a:effectLst/>
                          <a:latin typeface="Calibri" panose="020F0502020204030204" pitchFamily="34" charset="0"/>
                        </a:rPr>
                        <a:t>What is present that we can build upon?</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tc>
                  <a:txBody>
                    <a:bodyPr/>
                    <a:lstStyle/>
                    <a:p>
                      <a:pPr marL="0" indent="0" algn="l" fontAlgn="base">
                        <a:buNone/>
                      </a:pPr>
                      <a:r>
                        <a:rPr lang="en-US" sz="1800" b="0" i="0" noProof="0">
                          <a:solidFill>
                            <a:srgbClr val="000000"/>
                          </a:solidFill>
                          <a:effectLst/>
                          <a:latin typeface="Calibri" panose="020F0502020204030204" pitchFamily="34" charset="0"/>
                        </a:rPr>
                        <a:t>What is missing that we must go find?</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28251013"/>
                  </a:ext>
                </a:extLst>
              </a:tr>
              <a:tr h="923925">
                <a:tc>
                  <a:txBody>
                    <a:bodyPr/>
                    <a:lstStyle/>
                    <a:p>
                      <a:pPr marL="0" indent="0" algn="l" fontAlgn="base">
                        <a:buNone/>
                      </a:pPr>
                      <a:r>
                        <a:rPr lang="en-US" sz="1800" b="0" i="0" noProof="0">
                          <a:solidFill>
                            <a:srgbClr val="000000"/>
                          </a:solidFill>
                          <a:effectLst/>
                          <a:latin typeface="Calibri" panose="020F0502020204030204" pitchFamily="34" charset="0"/>
                        </a:rPr>
                        <a:t>May lead to new, unexpected responses to community wishes?</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tc>
                  <a:txBody>
                    <a:bodyPr/>
                    <a:lstStyle/>
                    <a:p>
                      <a:pPr marL="0" indent="0" algn="l" fontAlgn="base">
                        <a:buNone/>
                      </a:pPr>
                      <a:r>
                        <a:rPr lang="en-US" sz="1800" b="0" i="0" noProof="0">
                          <a:solidFill>
                            <a:srgbClr val="000000"/>
                          </a:solidFill>
                          <a:effectLst/>
                          <a:latin typeface="Calibri" panose="020F0502020204030204" pitchFamily="34" charset="0"/>
                        </a:rPr>
                        <a:t>May lead to downward spiral of burnout, depression, or dysfunction?</a:t>
                      </a:r>
                      <a:endParaRPr lang="en-US" b="0" i="0" noProof="0">
                        <a:solidFill>
                          <a:srgbClr val="000000"/>
                        </a:solidFill>
                        <a:effectLst/>
                      </a:endParaRPr>
                    </a:p>
                  </a:txBody>
                  <a:tcPr marL="95250" marR="95250" marT="95250" marB="95250" anchor="ctr">
                    <a:lnL w="23574" cap="flat" cmpd="sng" algn="ctr">
                      <a:solidFill>
                        <a:srgbClr val="CCCCCC"/>
                      </a:solidFill>
                      <a:prstDash val="solid"/>
                      <a:round/>
                      <a:headEnd type="none" w="med" len="med"/>
                      <a:tailEnd type="none" w="med" len="med"/>
                    </a:lnL>
                    <a:lnR w="23574" cap="flat" cmpd="sng" algn="ctr">
                      <a:solidFill>
                        <a:srgbClr val="CCCCCC"/>
                      </a:solidFill>
                      <a:prstDash val="solid"/>
                      <a:round/>
                      <a:headEnd type="none" w="med" len="med"/>
                      <a:tailEnd type="none" w="med" len="med"/>
                    </a:lnR>
                    <a:lnT w="23574" cap="flat" cmpd="sng" algn="ctr">
                      <a:solidFill>
                        <a:srgbClr val="CCCCCC"/>
                      </a:solidFill>
                      <a:prstDash val="solid"/>
                      <a:round/>
                      <a:headEnd type="none" w="med" len="med"/>
                      <a:tailEnd type="none" w="med" len="med"/>
                    </a:lnT>
                    <a:lnB w="23574"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026443714"/>
                  </a:ext>
                </a:extLst>
              </a:tr>
            </a:tbl>
          </a:graphicData>
        </a:graphic>
      </p:graphicFrame>
    </p:spTree>
    <p:extLst>
      <p:ext uri="{BB962C8B-B14F-4D97-AF65-F5344CB8AC3E}">
        <p14:creationId xmlns:p14="http://schemas.microsoft.com/office/powerpoint/2010/main" val="334451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15347-532D-33C9-40AF-3CD739F3B5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3844BA-3825-F295-C093-01857D5584CB}"/>
              </a:ext>
            </a:extLst>
          </p:cNvPr>
          <p:cNvSpPr>
            <a:spLocks noGrp="1"/>
          </p:cNvSpPr>
          <p:nvPr>
            <p:ph type="ctrTitle"/>
          </p:nvPr>
        </p:nvSpPr>
        <p:spPr/>
        <p:txBody>
          <a:bodyPr/>
          <a:lstStyle/>
          <a:p>
            <a:r>
              <a:rPr lang="en-US" noProof="0">
                <a:latin typeface="Source Sans Pro Black"/>
                <a:ea typeface="Source Serif Pro"/>
                <a:cs typeface="Arial"/>
              </a:rPr>
              <a:t>Navigating Emotional Labor</a:t>
            </a:r>
            <a:endParaRPr lang="en-US" noProof="0"/>
          </a:p>
        </p:txBody>
      </p:sp>
      <p:sp>
        <p:nvSpPr>
          <p:cNvPr id="5" name="Text Placeholder 4">
            <a:extLst>
              <a:ext uri="{FF2B5EF4-FFF2-40B4-BE49-F238E27FC236}">
                <a16:creationId xmlns:a16="http://schemas.microsoft.com/office/drawing/2014/main" id="{56BB815C-DB49-3DE7-745B-3DAE00920F83}"/>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Sans-Serif" panose="020B0604020202020204" pitchFamily="34" charset="0"/>
              <a:buChar char="•"/>
            </a:pPr>
            <a:r>
              <a:rPr lang="en-US" sz="2400" noProof="0">
                <a:latin typeface="Source Sans Pro"/>
                <a:ea typeface="Source Sans Pro"/>
              </a:rPr>
              <a:t>Teaching in a new setting is </a:t>
            </a:r>
            <a:r>
              <a:rPr lang="en-US" sz="2400" i="1" noProof="0">
                <a:latin typeface="Source Sans Pro"/>
                <a:ea typeface="Source Sans Pro"/>
              </a:rPr>
              <a:t>real work</a:t>
            </a:r>
            <a:endParaRPr lang="en-US" sz="2400" noProof="0">
              <a:latin typeface="Source Sans Pro"/>
              <a:ea typeface="Source Sans Pro"/>
            </a:endParaRPr>
          </a:p>
          <a:p>
            <a:pPr marL="342900" indent="-342900">
              <a:buFont typeface="Arial,Sans-Serif" panose="020B0604020202020204" pitchFamily="34" charset="0"/>
              <a:buChar char="•"/>
            </a:pPr>
            <a:r>
              <a:rPr lang="en-US" sz="2400" noProof="0">
                <a:latin typeface="Source Sans Pro"/>
                <a:ea typeface="Source Sans Pro"/>
              </a:rPr>
              <a:t>Struggle ≠ failure—it means you </a:t>
            </a:r>
            <a:r>
              <a:rPr lang="en-US" sz="2400" i="1" noProof="0">
                <a:latin typeface="Source Sans Pro"/>
                <a:ea typeface="Source Sans Pro"/>
              </a:rPr>
              <a:t>care</a:t>
            </a:r>
            <a:endParaRPr lang="en-US" sz="2400" noProof="0">
              <a:latin typeface="Source Sans Pro"/>
              <a:ea typeface="Source Sans Pro"/>
            </a:endParaRPr>
          </a:p>
          <a:p>
            <a:pPr marL="342900" indent="-342900">
              <a:buFont typeface="Arial,Sans-Serif" panose="020B0604020202020204" pitchFamily="34" charset="0"/>
              <a:buChar char="•"/>
            </a:pPr>
            <a:r>
              <a:rPr lang="en-US" sz="2400" noProof="0">
                <a:latin typeface="Source Sans Pro"/>
                <a:ea typeface="Source Sans Pro"/>
              </a:rPr>
              <a:t>Emotional labor → </a:t>
            </a:r>
            <a:r>
              <a:rPr lang="en-US" sz="2400" i="1" noProof="0">
                <a:latin typeface="Source Sans Pro"/>
                <a:ea typeface="Source Sans Pro"/>
              </a:rPr>
              <a:t>empathy, insight, growth</a:t>
            </a:r>
            <a:endParaRPr lang="en-US" sz="2400" noProof="0">
              <a:latin typeface="Source Sans Pro"/>
              <a:ea typeface="Source Sans Pro"/>
            </a:endParaRPr>
          </a:p>
          <a:p>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1027164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F1518-1622-22FD-C116-3AEE6CA7AC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C8F96D-7EE4-D876-5719-DC3AEC62F5CC}"/>
              </a:ext>
            </a:extLst>
          </p:cNvPr>
          <p:cNvSpPr>
            <a:spLocks noGrp="1"/>
          </p:cNvSpPr>
          <p:nvPr>
            <p:ph type="ctrTitle"/>
          </p:nvPr>
        </p:nvSpPr>
        <p:spPr/>
        <p:txBody>
          <a:bodyPr/>
          <a:lstStyle/>
          <a:p>
            <a:r>
              <a:rPr lang="en-US" noProof="0">
                <a:latin typeface="Source Sans Pro Black"/>
                <a:ea typeface="Source Serif Pro"/>
                <a:cs typeface="Arial"/>
              </a:rPr>
              <a:t>Building a Supportive Community</a:t>
            </a:r>
            <a:endParaRPr lang="en-US" noProof="0"/>
          </a:p>
        </p:txBody>
      </p:sp>
      <p:sp>
        <p:nvSpPr>
          <p:cNvPr id="5" name="Text Placeholder 4">
            <a:extLst>
              <a:ext uri="{FF2B5EF4-FFF2-40B4-BE49-F238E27FC236}">
                <a16:creationId xmlns:a16="http://schemas.microsoft.com/office/drawing/2014/main" id="{A8B85651-52DF-D7E3-9E1C-881C5C9F29E7}"/>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Sans-Serif" panose="020B0604020202020204" pitchFamily="34" charset="0"/>
              <a:buChar char="•"/>
            </a:pPr>
            <a:r>
              <a:rPr lang="en-US" sz="2400" noProof="0">
                <a:latin typeface="Source Sans Pro"/>
                <a:ea typeface="Source Sans Pro"/>
              </a:rPr>
              <a:t>Quick check-ins → trust &amp; care</a:t>
            </a:r>
          </a:p>
          <a:p>
            <a:pPr marL="342900" indent="-342900">
              <a:buFont typeface="Arial,Sans-Serif" panose="020B0604020202020204" pitchFamily="34" charset="0"/>
              <a:buChar char="•"/>
            </a:pPr>
            <a:r>
              <a:rPr lang="en-US" sz="2400" noProof="0">
                <a:latin typeface="Source Sans Pro"/>
                <a:ea typeface="Source Sans Pro"/>
              </a:rPr>
              <a:t>You bring global perspectives</a:t>
            </a:r>
          </a:p>
          <a:p>
            <a:pPr marL="342900" indent="-342900">
              <a:buFont typeface="Arial,Sans-Serif" panose="020B0604020202020204" pitchFamily="34" charset="0"/>
              <a:buChar char="•"/>
            </a:pPr>
            <a:r>
              <a:rPr lang="en-US" sz="2400" noProof="0">
                <a:latin typeface="Source Sans Pro"/>
                <a:ea typeface="Source Sans Pro"/>
              </a:rPr>
              <a:t>Polls &amp; feedback = shared ownership</a:t>
            </a:r>
          </a:p>
          <a:p>
            <a:pPr marL="342900" indent="-342900">
              <a:buFont typeface="Arial,Sans-Serif" panose="020B0604020202020204" pitchFamily="34" charset="0"/>
              <a:buChar char="•"/>
            </a:pPr>
            <a:r>
              <a:rPr lang="en-US" sz="2400" noProof="0">
                <a:latin typeface="Source Sans Pro"/>
                <a:ea typeface="Source Sans Pro"/>
              </a:rPr>
              <a:t>Belonging grows with presence + structure</a:t>
            </a:r>
          </a:p>
          <a:p>
            <a:pPr marL="342900" indent="-342900">
              <a:buFont typeface="Arial,Sans-Serif" panose="020B0604020202020204" pitchFamily="34" charset="0"/>
              <a:buChar char="•"/>
            </a:pPr>
            <a:endParaRPr lang="en-US" sz="2400" i="1" noProof="0">
              <a:latin typeface="Source Sans Pro"/>
              <a:ea typeface="Source Sans Pro"/>
            </a:endParaRPr>
          </a:p>
          <a:p>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239906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C84E8-65C9-A113-11EC-75A27D4C59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3EBD08-E0C6-A62B-4870-0F41EC2714B2}"/>
              </a:ext>
            </a:extLst>
          </p:cNvPr>
          <p:cNvSpPr>
            <a:spLocks noGrp="1"/>
          </p:cNvSpPr>
          <p:nvPr>
            <p:ph type="ctrTitle"/>
          </p:nvPr>
        </p:nvSpPr>
        <p:spPr/>
        <p:txBody>
          <a:bodyPr/>
          <a:lstStyle/>
          <a:p>
            <a:r>
              <a:rPr lang="en-US" noProof="0">
                <a:latin typeface="Source Sans Pro Black"/>
                <a:ea typeface="Source Serif Pro"/>
                <a:cs typeface="Arial"/>
              </a:rPr>
              <a:t>Humanize Your Teaching Practice</a:t>
            </a:r>
            <a:endParaRPr lang="en-US" noProof="0"/>
          </a:p>
        </p:txBody>
      </p:sp>
      <p:sp>
        <p:nvSpPr>
          <p:cNvPr id="5" name="Text Placeholder 4">
            <a:extLst>
              <a:ext uri="{FF2B5EF4-FFF2-40B4-BE49-F238E27FC236}">
                <a16:creationId xmlns:a16="http://schemas.microsoft.com/office/drawing/2014/main" id="{74D4A5DD-0237-986A-7964-7594482EBADB}"/>
              </a:ext>
            </a:extLst>
          </p:cNvPr>
          <p:cNvSpPr>
            <a:spLocks noGrp="1"/>
          </p:cNvSpPr>
          <p:nvPr>
            <p:ph type="body" sz="quarter" idx="10"/>
          </p:nvPr>
        </p:nvSpPr>
        <p:spPr>
          <a:xfrm>
            <a:off x="742950" y="1961459"/>
            <a:ext cx="10706102" cy="4133634"/>
          </a:xfrm>
        </p:spPr>
        <p:txBody>
          <a:bodyPr lIns="0" tIns="0" rIns="0" bIns="0" anchor="t">
            <a:normAutofit/>
          </a:bodyPr>
          <a:lstStyle/>
          <a:p>
            <a:pPr marL="342900" indent="-342900">
              <a:buFont typeface="Arial,Sans-Serif" panose="020B0604020202020204" pitchFamily="34" charset="0"/>
              <a:buChar char="•"/>
            </a:pPr>
            <a:r>
              <a:rPr lang="en-US" sz="2400" noProof="0">
                <a:latin typeface="Source Sans Pro"/>
                <a:ea typeface="Source Sans Pro"/>
              </a:rPr>
              <a:t>You're a </a:t>
            </a:r>
            <a:r>
              <a:rPr lang="en-US" sz="2400" i="1" noProof="0">
                <a:latin typeface="Source Sans Pro"/>
                <a:ea typeface="Source Sans Pro"/>
              </a:rPr>
              <a:t>facilitator</a:t>
            </a:r>
            <a:endParaRPr lang="en-US" sz="2400" noProof="0">
              <a:latin typeface="Source Sans Pro"/>
              <a:ea typeface="Source Sans Pro"/>
            </a:endParaRPr>
          </a:p>
          <a:p>
            <a:pPr marL="342900" indent="-342900">
              <a:buFont typeface="Arial,Sans-Serif" panose="020B0604020202020204" pitchFamily="34" charset="0"/>
              <a:buChar char="•"/>
            </a:pPr>
            <a:r>
              <a:rPr lang="en-US" sz="2400" noProof="0">
                <a:latin typeface="Source Sans Pro"/>
                <a:ea typeface="Source Sans Pro"/>
              </a:rPr>
              <a:t>Everyone teaches </a:t>
            </a:r>
            <a:r>
              <a:rPr lang="en-US" sz="2400" i="1" noProof="0">
                <a:latin typeface="Source Sans Pro"/>
                <a:ea typeface="Source Sans Pro"/>
              </a:rPr>
              <a:t>and</a:t>
            </a:r>
            <a:r>
              <a:rPr lang="en-US" sz="2400" noProof="0">
                <a:latin typeface="Source Sans Pro"/>
                <a:ea typeface="Source Sans Pro"/>
              </a:rPr>
              <a:t> learns</a:t>
            </a:r>
          </a:p>
          <a:p>
            <a:pPr marL="342900" indent="-342900">
              <a:buFont typeface="Arial,Sans-Serif" panose="020B0604020202020204" pitchFamily="34" charset="0"/>
              <a:buChar char="•"/>
            </a:pPr>
            <a:r>
              <a:rPr lang="en-US" sz="2400" noProof="0">
                <a:latin typeface="Source Sans Pro"/>
                <a:ea typeface="Source Sans Pro"/>
              </a:rPr>
              <a:t>“I don’t know”—models curiosity</a:t>
            </a:r>
          </a:p>
          <a:p>
            <a:pPr marL="342900" indent="-342900">
              <a:buFont typeface="Arial,Sans-Serif" panose="020B0604020202020204" pitchFamily="34" charset="0"/>
              <a:buChar char="•"/>
            </a:pPr>
            <a:r>
              <a:rPr lang="en-US" sz="2400" noProof="0">
                <a:latin typeface="Source Sans Pro"/>
                <a:ea typeface="Source Sans Pro"/>
              </a:rPr>
              <a:t>Grow </a:t>
            </a:r>
            <a:r>
              <a:rPr lang="en-US" sz="2400" i="1" noProof="0">
                <a:latin typeface="Source Sans Pro"/>
                <a:ea typeface="Source Sans Pro"/>
              </a:rPr>
              <a:t>with</a:t>
            </a:r>
            <a:r>
              <a:rPr lang="en-US" sz="2400" noProof="0">
                <a:latin typeface="Source Sans Pro"/>
                <a:ea typeface="Source Sans Pro"/>
              </a:rPr>
              <a:t> your students</a:t>
            </a:r>
          </a:p>
          <a:p>
            <a:pPr marL="342900" indent="-342900">
              <a:buFont typeface="Arial,Sans-Serif" panose="020B0604020202020204" pitchFamily="34" charset="0"/>
              <a:buChar char="•"/>
            </a:pPr>
            <a:endParaRPr lang="en-US" sz="2400" i="1" noProof="0">
              <a:latin typeface="Source Sans Pro"/>
              <a:ea typeface="Source Sans Pro"/>
            </a:endParaRPr>
          </a:p>
          <a:p>
            <a:endParaRPr lang="en-US" sz="2000" noProof="0">
              <a:ea typeface="Source Sans Pro"/>
            </a:endParaRPr>
          </a:p>
          <a:p>
            <a:endParaRPr lang="en-US" noProof="0">
              <a:ea typeface="Source Sans Pro" panose="020B0503030403020204" pitchFamily="34" charset="0"/>
            </a:endParaRPr>
          </a:p>
          <a:p>
            <a:endParaRPr lang="en-US" noProof="0"/>
          </a:p>
        </p:txBody>
      </p:sp>
    </p:spTree>
    <p:extLst>
      <p:ext uri="{BB962C8B-B14F-4D97-AF65-F5344CB8AC3E}">
        <p14:creationId xmlns:p14="http://schemas.microsoft.com/office/powerpoint/2010/main" val="21725137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E5615B-92BF-00DD-7E36-A0B98FBE9D0E}"/>
              </a:ext>
            </a:extLst>
          </p:cNvPr>
          <p:cNvSpPr>
            <a:spLocks noGrp="1"/>
          </p:cNvSpPr>
          <p:nvPr>
            <p:ph type="ctrTitle"/>
          </p:nvPr>
        </p:nvSpPr>
        <p:spPr/>
        <p:txBody>
          <a:bodyPr spcFirstLastPara="1" wrap="square" lIns="0" tIns="0" rIns="0" bIns="0" anchor="ctr" anchorCtr="0">
            <a:noAutofit/>
          </a:bodyPr>
          <a:lstStyle/>
          <a:p>
            <a:r>
              <a:rPr lang="en-US" b="1" noProof="0">
                <a:solidFill>
                  <a:srgbClr val="007030"/>
                </a:solidFill>
                <a:latin typeface="Source Sans Pro Black"/>
                <a:ea typeface="Source Sans Pro Black"/>
                <a:cs typeface="Arial"/>
              </a:rPr>
              <a:t>Teaching Engagement Program [TEP]</a:t>
            </a:r>
            <a:endParaRPr lang="en-US" sz="4400" noProof="0">
              <a:latin typeface="Source Sans Pro"/>
              <a:ea typeface="Source Serif Pro"/>
            </a:endParaRPr>
          </a:p>
        </p:txBody>
      </p:sp>
      <p:sp>
        <p:nvSpPr>
          <p:cNvPr id="14" name="Text Placeholder 13">
            <a:extLst>
              <a:ext uri="{FF2B5EF4-FFF2-40B4-BE49-F238E27FC236}">
                <a16:creationId xmlns:a16="http://schemas.microsoft.com/office/drawing/2014/main" id="{65A6C021-FB37-7163-8921-682159A5849F}"/>
              </a:ext>
            </a:extLst>
          </p:cNvPr>
          <p:cNvSpPr>
            <a:spLocks noGrp="1"/>
          </p:cNvSpPr>
          <p:nvPr>
            <p:ph type="body" sz="quarter" idx="11"/>
          </p:nvPr>
        </p:nvSpPr>
        <p:spPr>
          <a:xfrm>
            <a:off x="742950" y="1759769"/>
            <a:ext cx="5863716" cy="873254"/>
          </a:xfrm>
        </p:spPr>
        <p:txBody>
          <a:bodyPr/>
          <a:lstStyle/>
          <a:p>
            <a:r>
              <a:rPr lang="en-US" sz="2800" b="0" noProof="0">
                <a:latin typeface="Source Sans Pro Black"/>
                <a:ea typeface="Source Sans Pro Black"/>
              </a:rPr>
              <a:t>We provide teaching support to GEs and faculty across campus through:</a:t>
            </a:r>
            <a:endParaRPr lang="en-US" sz="2800" b="0" noProof="0">
              <a:ea typeface="Source Sans Pro Black"/>
            </a:endParaRPr>
          </a:p>
        </p:txBody>
      </p:sp>
      <p:sp>
        <p:nvSpPr>
          <p:cNvPr id="9" name="Text Placeholder 8">
            <a:extLst>
              <a:ext uri="{FF2B5EF4-FFF2-40B4-BE49-F238E27FC236}">
                <a16:creationId xmlns:a16="http://schemas.microsoft.com/office/drawing/2014/main" id="{CDE5C5AF-638E-85D2-8976-60923B9F8F0D}"/>
              </a:ext>
            </a:extLst>
          </p:cNvPr>
          <p:cNvSpPr>
            <a:spLocks noGrp="1"/>
          </p:cNvSpPr>
          <p:nvPr>
            <p:ph type="body" sz="quarter" idx="10"/>
          </p:nvPr>
        </p:nvSpPr>
        <p:spPr>
          <a:xfrm>
            <a:off x="742950" y="2912170"/>
            <a:ext cx="5863715" cy="2850762"/>
          </a:xfrm>
        </p:spPr>
        <p:txBody>
          <a:bodyPr lIns="0" tIns="0" rIns="0" bIns="0" anchor="t">
            <a:noAutofit/>
          </a:bodyPr>
          <a:lstStyle/>
          <a:p>
            <a:pPr marL="285750" indent="-285750">
              <a:lnSpc>
                <a:spcPct val="150000"/>
              </a:lnSpc>
              <a:spcBef>
                <a:spcPts val="0"/>
              </a:spcBef>
              <a:spcAft>
                <a:spcPts val="0"/>
              </a:spcAft>
              <a:buFont typeface="Arial,Sans-Serif"/>
              <a:buChar char="•"/>
            </a:pPr>
            <a:r>
              <a:rPr lang="en-US" noProof="0">
                <a:latin typeface="Source Sans Pro"/>
                <a:ea typeface="Source Sans Pro"/>
                <a:hlinkClick r:id="rId3"/>
              </a:rPr>
              <a:t>Individual consultations</a:t>
            </a:r>
            <a:endParaRPr lang="en-US" noProof="0">
              <a:ea typeface="Source Sans Pro"/>
            </a:endParaRPr>
          </a:p>
          <a:p>
            <a:pPr marL="285750" indent="-285750">
              <a:lnSpc>
                <a:spcPct val="150000"/>
              </a:lnSpc>
              <a:spcBef>
                <a:spcPts val="0"/>
              </a:spcBef>
              <a:spcAft>
                <a:spcPts val="0"/>
              </a:spcAft>
              <a:buFont typeface="Arial,Sans-Serif"/>
              <a:buChar char="•"/>
            </a:pPr>
            <a:r>
              <a:rPr lang="en-US" noProof="0">
                <a:latin typeface="Source Sans Pro"/>
                <a:ea typeface="Source Sans Pro"/>
                <a:hlinkClick r:id="rId4"/>
              </a:rPr>
              <a:t>Teaching workshops</a:t>
            </a:r>
            <a:r>
              <a:rPr lang="en-US" noProof="0">
                <a:latin typeface="Source Sans Pro"/>
                <a:ea typeface="Source Sans Pro"/>
              </a:rPr>
              <a:t> </a:t>
            </a:r>
          </a:p>
          <a:p>
            <a:pPr marL="285750" indent="-285750">
              <a:lnSpc>
                <a:spcPct val="150000"/>
              </a:lnSpc>
              <a:spcBef>
                <a:spcPts val="0"/>
              </a:spcBef>
              <a:spcAft>
                <a:spcPts val="0"/>
              </a:spcAft>
              <a:buFont typeface="Arial,Sans-Serif"/>
              <a:buChar char="•"/>
            </a:pPr>
            <a:r>
              <a:rPr lang="en-US" noProof="0">
                <a:latin typeface="Source Sans Pro"/>
                <a:ea typeface="Source Sans Pro"/>
                <a:hlinkClick r:id="rId5"/>
              </a:rPr>
              <a:t>Graduate Teaching Initiative</a:t>
            </a:r>
            <a:r>
              <a:rPr lang="en-US" noProof="0">
                <a:latin typeface="Source Sans Pro"/>
                <a:ea typeface="Source Sans Pro"/>
              </a:rPr>
              <a:t> certificate</a:t>
            </a:r>
          </a:p>
          <a:p>
            <a:pPr marL="285750" indent="-285750">
              <a:lnSpc>
                <a:spcPct val="150000"/>
              </a:lnSpc>
              <a:spcBef>
                <a:spcPts val="0"/>
              </a:spcBef>
              <a:spcAft>
                <a:spcPts val="0"/>
              </a:spcAft>
              <a:buFont typeface="Arial,Sans-Serif"/>
              <a:buChar char="•"/>
            </a:pPr>
            <a:r>
              <a:rPr lang="en-US" noProof="0">
                <a:latin typeface="Source Sans Pro"/>
                <a:ea typeface="Source Sans Pro"/>
                <a:hlinkClick r:id="rId6"/>
              </a:rPr>
              <a:t>Teaching Support and Innovation</a:t>
            </a:r>
            <a:r>
              <a:rPr lang="en-US" noProof="0">
                <a:latin typeface="Source Sans Pro"/>
                <a:ea typeface="Source Sans Pro"/>
              </a:rPr>
              <a:t> website</a:t>
            </a:r>
          </a:p>
          <a:p>
            <a:pPr marL="285750" indent="-285750">
              <a:lnSpc>
                <a:spcPct val="150000"/>
              </a:lnSpc>
              <a:spcBef>
                <a:spcPts val="0"/>
              </a:spcBef>
              <a:spcAft>
                <a:spcPts val="0"/>
              </a:spcAft>
              <a:buFont typeface="Arial,Sans-Serif"/>
              <a:buChar char="•"/>
            </a:pPr>
            <a:r>
              <a:rPr lang="en-US" noProof="0">
                <a:latin typeface="Source Sans Pro"/>
                <a:ea typeface="Source Sans Pro"/>
              </a:rPr>
              <a:t>Teaching awards for GEs</a:t>
            </a:r>
            <a:endParaRPr lang="en-US" noProof="0"/>
          </a:p>
        </p:txBody>
      </p:sp>
      <p:sp>
        <p:nvSpPr>
          <p:cNvPr id="13" name="TextBox 12">
            <a:extLst>
              <a:ext uri="{FF2B5EF4-FFF2-40B4-BE49-F238E27FC236}">
                <a16:creationId xmlns:a16="http://schemas.microsoft.com/office/drawing/2014/main" id="{79601E4C-EE41-53C2-CC31-ABD00C612B4E}"/>
              </a:ext>
              <a:ext uri="{C183D7F6-B498-43B3-948B-1728B52AA6E4}">
                <adec:decorative xmlns:adec="http://schemas.microsoft.com/office/drawing/2017/decorative" val="1"/>
              </a:ext>
            </a:extLst>
          </p:cNvPr>
          <p:cNvSpPr txBox="1"/>
          <p:nvPr/>
        </p:nvSpPr>
        <p:spPr>
          <a:xfrm>
            <a:off x="6961359" y="5758554"/>
            <a:ext cx="4488536" cy="369332"/>
          </a:xfrm>
          <a:prstGeom prst="rect">
            <a:avLst/>
          </a:prstGeom>
          <a:noFill/>
        </p:spPr>
        <p:txBody>
          <a:bodyPr wrap="none" rtlCol="0">
            <a:spAutoFit/>
          </a:bodyPr>
          <a:lstStyle/>
          <a:p>
            <a:r>
              <a:rPr lang="en-US" noProof="0">
                <a:latin typeface="Source Sans Pro" panose="020B0503030403020204" pitchFamily="34" charset="0"/>
              </a:rPr>
              <a:t>TEP offices located in Straub Hall—4</a:t>
            </a:r>
            <a:r>
              <a:rPr lang="en-US" baseline="30000" noProof="0">
                <a:latin typeface="Source Sans Pro" panose="020B0503030403020204" pitchFamily="34" charset="0"/>
              </a:rPr>
              <a:t>th</a:t>
            </a:r>
            <a:r>
              <a:rPr lang="en-US" noProof="0">
                <a:latin typeface="Source Sans Pro" panose="020B0503030403020204" pitchFamily="34" charset="0"/>
              </a:rPr>
              <a:t> Floor</a:t>
            </a:r>
          </a:p>
        </p:txBody>
      </p:sp>
    </p:spTree>
    <p:extLst>
      <p:ext uri="{BB962C8B-B14F-4D97-AF65-F5344CB8AC3E}">
        <p14:creationId xmlns:p14="http://schemas.microsoft.com/office/powerpoint/2010/main" val="24514425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558CB-E00E-E67F-C243-3EBDC20ECA4C}"/>
              </a:ext>
            </a:extLst>
          </p:cNvPr>
          <p:cNvSpPr>
            <a:spLocks noGrp="1"/>
          </p:cNvSpPr>
          <p:nvPr>
            <p:ph type="ctrTitle"/>
          </p:nvPr>
        </p:nvSpPr>
        <p:spPr/>
        <p:txBody>
          <a:bodyPr spcFirstLastPara="1" wrap="square" lIns="0" tIns="0" rIns="0" bIns="0" anchor="t" anchorCtr="0">
            <a:noAutofit/>
          </a:bodyPr>
          <a:lstStyle/>
          <a:p>
            <a:r>
              <a:rPr lang="en-US" b="1" noProof="0">
                <a:solidFill>
                  <a:srgbClr val="007030"/>
                </a:solidFill>
                <a:latin typeface="Source Sans Pro Black"/>
                <a:ea typeface="Source Sans Pro Black"/>
                <a:cs typeface="Arial"/>
              </a:rPr>
              <a:t>You are not alone!</a:t>
            </a:r>
            <a:endParaRPr lang="en-US" noProof="0">
              <a:latin typeface="Source Sans Pro"/>
              <a:ea typeface="Source Sans Pro"/>
            </a:endParaRPr>
          </a:p>
        </p:txBody>
      </p:sp>
      <p:sp>
        <p:nvSpPr>
          <p:cNvPr id="4" name="Text Placeholder 3">
            <a:extLst>
              <a:ext uri="{FF2B5EF4-FFF2-40B4-BE49-F238E27FC236}">
                <a16:creationId xmlns:a16="http://schemas.microsoft.com/office/drawing/2014/main" id="{8B9CF8A4-E180-0606-E95E-FE14F2AF23BB}"/>
              </a:ext>
            </a:extLst>
          </p:cNvPr>
          <p:cNvSpPr>
            <a:spLocks noGrp="1"/>
          </p:cNvSpPr>
          <p:nvPr>
            <p:ph type="body" sz="quarter" idx="11"/>
          </p:nvPr>
        </p:nvSpPr>
        <p:spPr>
          <a:xfrm>
            <a:off x="742950" y="1677332"/>
            <a:ext cx="5026914" cy="716768"/>
          </a:xfrm>
        </p:spPr>
        <p:txBody>
          <a:bodyPr/>
          <a:lstStyle/>
          <a:p>
            <a:r>
              <a:rPr lang="en-US" noProof="0">
                <a:latin typeface="Source Sans Pro Black"/>
                <a:ea typeface="Source Sans Pro Black"/>
              </a:rPr>
              <a:t>For teaching support, in addition to your unit:</a:t>
            </a:r>
            <a:endParaRPr lang="en-US" noProof="0">
              <a:latin typeface="Source Sans Pro Black"/>
            </a:endParaRPr>
          </a:p>
        </p:txBody>
      </p:sp>
      <p:sp>
        <p:nvSpPr>
          <p:cNvPr id="3" name="Text Placeholder 2">
            <a:extLst>
              <a:ext uri="{FF2B5EF4-FFF2-40B4-BE49-F238E27FC236}">
                <a16:creationId xmlns:a16="http://schemas.microsoft.com/office/drawing/2014/main" id="{778C002D-54A5-5C1F-6F9A-FA98633DB5E4}"/>
              </a:ext>
            </a:extLst>
          </p:cNvPr>
          <p:cNvSpPr>
            <a:spLocks noGrp="1"/>
          </p:cNvSpPr>
          <p:nvPr>
            <p:ph type="body" sz="quarter" idx="10"/>
          </p:nvPr>
        </p:nvSpPr>
        <p:spPr>
          <a:xfrm>
            <a:off x="742950" y="2520526"/>
            <a:ext cx="5026914" cy="3911499"/>
          </a:xfrm>
        </p:spPr>
        <p:txBody>
          <a:bodyPr lIns="0" tIns="0" rIns="0" bIns="0" anchor="t">
            <a:normAutofit/>
          </a:bodyPr>
          <a:lstStyle/>
          <a:p>
            <a:r>
              <a:rPr lang="en-US" noProof="0">
                <a:latin typeface="Source Sans Pro"/>
                <a:ea typeface="Source Sans Pro"/>
              </a:rPr>
              <a:t>Connect with TEP and UO Online for</a:t>
            </a:r>
            <a:endParaRPr lang="en-US" noProof="0">
              <a:ea typeface="Source Sans Pro" panose="020B0503030403020204" pitchFamily="34" charset="0"/>
            </a:endParaRPr>
          </a:p>
          <a:p>
            <a:pPr marL="342900" indent="-342900">
              <a:buFont typeface="Arial" panose="020B0604020202020204" pitchFamily="34" charset="0"/>
              <a:buChar char="•"/>
            </a:pPr>
            <a:r>
              <a:rPr lang="en-US" noProof="0">
                <a:latin typeface="Source Sans Pro"/>
                <a:ea typeface="Source Sans Pro"/>
              </a:rPr>
              <a:t>Consultations (aka any teaching related questions or discussion)</a:t>
            </a:r>
          </a:p>
          <a:p>
            <a:pPr marL="342900" indent="-342900">
              <a:buFont typeface="Arial" panose="020B0604020202020204" pitchFamily="34" charset="0"/>
              <a:buChar char="•"/>
            </a:pPr>
            <a:r>
              <a:rPr lang="en-US" noProof="0">
                <a:latin typeface="Source Sans Pro"/>
                <a:ea typeface="Source Sans Pro"/>
              </a:rPr>
              <a:t>Workshops</a:t>
            </a:r>
          </a:p>
          <a:p>
            <a:pPr marL="342900" indent="-342900">
              <a:buFont typeface="Arial" panose="020B0604020202020204" pitchFamily="34" charset="0"/>
              <a:buChar char="•"/>
            </a:pPr>
            <a:r>
              <a:rPr lang="en-US" noProof="0">
                <a:latin typeface="Source Sans Pro"/>
                <a:ea typeface="Source Sans Pro"/>
              </a:rPr>
              <a:t>Course observations</a:t>
            </a:r>
          </a:p>
          <a:p>
            <a:pPr marL="342900" indent="-342900">
              <a:buFont typeface="Arial" panose="020B0604020202020204" pitchFamily="34" charset="0"/>
              <a:buChar char="•"/>
            </a:pPr>
            <a:r>
              <a:rPr lang="en-US" noProof="0">
                <a:latin typeface="Source Sans Pro"/>
                <a:ea typeface="Source Sans Pro"/>
              </a:rPr>
              <a:t>Graduate Teaching Initiative certificate and community</a:t>
            </a:r>
          </a:p>
          <a:p>
            <a:r>
              <a:rPr lang="en-US" noProof="0">
                <a:latin typeface="Source Sans Pro"/>
                <a:ea typeface="Source Sans Pro"/>
              </a:rPr>
              <a:t>Connect with AEC for any questions on student accommodations in your courses</a:t>
            </a:r>
          </a:p>
        </p:txBody>
      </p:sp>
      <p:sp>
        <p:nvSpPr>
          <p:cNvPr id="6" name="Text Placeholder 5">
            <a:extLst>
              <a:ext uri="{FF2B5EF4-FFF2-40B4-BE49-F238E27FC236}">
                <a16:creationId xmlns:a16="http://schemas.microsoft.com/office/drawing/2014/main" id="{F3417B51-1F82-4588-2D6D-784D05F5EBAC}"/>
              </a:ext>
            </a:extLst>
          </p:cNvPr>
          <p:cNvSpPr>
            <a:spLocks noGrp="1"/>
          </p:cNvSpPr>
          <p:nvPr>
            <p:ph type="body" sz="quarter" idx="13"/>
          </p:nvPr>
        </p:nvSpPr>
        <p:spPr>
          <a:xfrm>
            <a:off x="6422136" y="1677334"/>
            <a:ext cx="5039204" cy="446381"/>
          </a:xfrm>
        </p:spPr>
        <p:txBody>
          <a:bodyPr/>
          <a:lstStyle/>
          <a:p>
            <a:r>
              <a:rPr lang="en-US" noProof="0">
                <a:latin typeface="Source Sans Pro Black"/>
                <a:ea typeface="Source Sans Pro Black"/>
              </a:rPr>
              <a:t>In supporting your students:</a:t>
            </a:r>
            <a:endParaRPr lang="en-US" noProof="0"/>
          </a:p>
        </p:txBody>
      </p:sp>
      <p:sp>
        <p:nvSpPr>
          <p:cNvPr id="5" name="Text Placeholder 4">
            <a:extLst>
              <a:ext uri="{FF2B5EF4-FFF2-40B4-BE49-F238E27FC236}">
                <a16:creationId xmlns:a16="http://schemas.microsoft.com/office/drawing/2014/main" id="{4E6FA894-329B-98AC-9770-84232B286650}"/>
              </a:ext>
            </a:extLst>
          </p:cNvPr>
          <p:cNvSpPr>
            <a:spLocks noGrp="1"/>
          </p:cNvSpPr>
          <p:nvPr>
            <p:ph type="body" sz="quarter" idx="12"/>
          </p:nvPr>
        </p:nvSpPr>
        <p:spPr>
          <a:xfrm>
            <a:off x="6422136" y="2385957"/>
            <a:ext cx="4842559" cy="3911499"/>
          </a:xfrm>
        </p:spPr>
        <p:txBody>
          <a:bodyPr lIns="0" tIns="0" rIns="0" bIns="0" anchor="t">
            <a:normAutofit/>
          </a:bodyPr>
          <a:lstStyle/>
          <a:p>
            <a:r>
              <a:rPr lang="en-US" noProof="0">
                <a:latin typeface="Source Sans Pro"/>
                <a:ea typeface="Source Sans Pro"/>
              </a:rPr>
              <a:t>You can always reach out or refer your students to:</a:t>
            </a:r>
          </a:p>
          <a:p>
            <a:pPr marL="342900" indent="-342900">
              <a:buChar char="•"/>
            </a:pPr>
            <a:r>
              <a:rPr lang="en-US" noProof="0">
                <a:latin typeface="Source Sans Pro"/>
                <a:ea typeface="Source Sans Pro"/>
              </a:rPr>
              <a:t>Dean of Students, including their Student Care Team</a:t>
            </a:r>
            <a:endParaRPr lang="en-US" noProof="0">
              <a:ea typeface="Source Sans Pro"/>
            </a:endParaRPr>
          </a:p>
          <a:p>
            <a:pPr marL="342900" indent="-342900">
              <a:buFont typeface="Arial,Sans-Serif" panose="020B0604020202020204" pitchFamily="34" charset="0"/>
              <a:buChar char="•"/>
            </a:pPr>
            <a:r>
              <a:rPr lang="en-US" noProof="0">
                <a:latin typeface="Source Sans Pro"/>
                <a:ea typeface="Source Sans Pro"/>
              </a:rPr>
              <a:t>Tutoring and Academic Engagement Center (TAEC)</a:t>
            </a:r>
          </a:p>
          <a:p>
            <a:pPr marL="342900" indent="-342900">
              <a:buFont typeface="Arial,Sans-Serif" panose="020B0604020202020204" pitchFamily="34" charset="0"/>
              <a:buChar char="•"/>
            </a:pPr>
            <a:r>
              <a:rPr lang="en-US" noProof="0">
                <a:latin typeface="Source Sans Pro"/>
                <a:ea typeface="Source Sans Pro"/>
              </a:rPr>
              <a:t>Counseling Services</a:t>
            </a:r>
          </a:p>
          <a:p>
            <a:r>
              <a:rPr lang="en-US" noProof="0">
                <a:latin typeface="Source Sans Pro"/>
                <a:ea typeface="Source Sans Pro"/>
              </a:rPr>
              <a:t>Not sure where to refer a student or what to do? Contact the Dean of Students.</a:t>
            </a:r>
          </a:p>
        </p:txBody>
      </p:sp>
    </p:spTree>
    <p:extLst>
      <p:ext uri="{BB962C8B-B14F-4D97-AF65-F5344CB8AC3E}">
        <p14:creationId xmlns:p14="http://schemas.microsoft.com/office/powerpoint/2010/main" val="2744932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4A824-5B96-0442-563F-FCC866B4A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80A4E1-5B5F-C4CA-613A-28366559F889}"/>
              </a:ext>
            </a:extLst>
          </p:cNvPr>
          <p:cNvSpPr>
            <a:spLocks noGrp="1"/>
          </p:cNvSpPr>
          <p:nvPr>
            <p:ph type="ctrTitle"/>
          </p:nvPr>
        </p:nvSpPr>
        <p:spPr>
          <a:xfrm>
            <a:off x="81469" y="0"/>
            <a:ext cx="10706102" cy="1057656"/>
          </a:xfrm>
        </p:spPr>
        <p:txBody>
          <a:bodyPr/>
          <a:lstStyle/>
          <a:p>
            <a:r>
              <a:rPr lang="en-US" b="1" noProof="0">
                <a:solidFill>
                  <a:srgbClr val="007030"/>
                </a:solidFill>
                <a:latin typeface="Source Sans Pro Black"/>
                <a:ea typeface="Source Sans Pro Black"/>
                <a:cs typeface="Arial"/>
              </a:rPr>
              <a:t>TEP – GE Support</a:t>
            </a:r>
            <a:endParaRPr lang="en-US" noProof="0">
              <a:solidFill>
                <a:srgbClr val="000000"/>
              </a:solidFill>
              <a:latin typeface="Source Sans Pro Black"/>
              <a:ea typeface="Source Sans Pro Black"/>
              <a:cs typeface="Arial"/>
            </a:endParaRPr>
          </a:p>
        </p:txBody>
      </p:sp>
      <p:pic>
        <p:nvPicPr>
          <p:cNvPr id="7" name="Picture 6" descr="A screenshot of GE teaching support page">
            <a:extLst>
              <a:ext uri="{FF2B5EF4-FFF2-40B4-BE49-F238E27FC236}">
                <a16:creationId xmlns:a16="http://schemas.microsoft.com/office/drawing/2014/main" id="{47CC117F-F858-6163-038E-36FAFC7FB550}"/>
              </a:ext>
            </a:extLst>
          </p:cNvPr>
          <p:cNvPicPr>
            <a:picLocks noChangeAspect="1"/>
          </p:cNvPicPr>
          <p:nvPr/>
        </p:nvPicPr>
        <p:blipFill>
          <a:blip r:embed="rId3"/>
          <a:stretch>
            <a:fillRect/>
          </a:stretch>
        </p:blipFill>
        <p:spPr>
          <a:xfrm>
            <a:off x="81123" y="1226074"/>
            <a:ext cx="4758495" cy="5244519"/>
          </a:xfrm>
          <a:prstGeom prst="rect">
            <a:avLst/>
          </a:prstGeom>
        </p:spPr>
      </p:pic>
      <p:pic>
        <p:nvPicPr>
          <p:cNvPr id="3" name="Picture 2" descr="A screenshot of Support for International GEs section of GE Teaching Scupport page.">
            <a:extLst>
              <a:ext uri="{FF2B5EF4-FFF2-40B4-BE49-F238E27FC236}">
                <a16:creationId xmlns:a16="http://schemas.microsoft.com/office/drawing/2014/main" id="{5D42BA9A-D2CB-AC6F-3173-224166ABBC44}"/>
              </a:ext>
            </a:extLst>
          </p:cNvPr>
          <p:cNvPicPr>
            <a:picLocks noChangeAspect="1"/>
          </p:cNvPicPr>
          <p:nvPr/>
        </p:nvPicPr>
        <p:blipFill>
          <a:blip r:embed="rId4"/>
          <a:stretch>
            <a:fillRect/>
          </a:stretch>
        </p:blipFill>
        <p:spPr>
          <a:xfrm>
            <a:off x="5353378" y="1227579"/>
            <a:ext cx="6390639" cy="5239733"/>
          </a:xfrm>
          <a:prstGeom prst="rect">
            <a:avLst/>
          </a:prstGeom>
        </p:spPr>
      </p:pic>
    </p:spTree>
    <p:extLst>
      <p:ext uri="{BB962C8B-B14F-4D97-AF65-F5344CB8AC3E}">
        <p14:creationId xmlns:p14="http://schemas.microsoft.com/office/powerpoint/2010/main" val="1461938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D9071C-2118-1C3C-00E9-415072BAA1A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1BAA32F-8B18-B53B-F720-F9F5CA7B848D}"/>
              </a:ext>
            </a:extLst>
          </p:cNvPr>
          <p:cNvSpPr txBox="1"/>
          <p:nvPr/>
        </p:nvSpPr>
        <p:spPr>
          <a:xfrm>
            <a:off x="3871875" y="5039389"/>
            <a:ext cx="6634049" cy="104110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l" rtl="0">
              <a:lnSpc>
                <a:spcPct val="90000"/>
              </a:lnSpc>
              <a:spcAft>
                <a:spcPts val="600"/>
              </a:spcAft>
            </a:pPr>
            <a:r>
              <a:rPr lang="en-US" kern="1200" noProof="0" err="1">
                <a:solidFill>
                  <a:schemeClr val="tx1"/>
                </a:solidFill>
                <a:latin typeface="+mn-lt"/>
                <a:ea typeface="+mn-ea"/>
                <a:cs typeface="+mn-cs"/>
              </a:rPr>
              <a:t>teaching.uoregon.edu</a:t>
            </a:r>
            <a:r>
              <a:rPr lang="en-US" kern="1200" noProof="0">
                <a:solidFill>
                  <a:schemeClr val="tx1"/>
                </a:solidFill>
                <a:latin typeface="+mn-lt"/>
                <a:ea typeface="+mn-ea"/>
                <a:cs typeface="+mn-cs"/>
              </a:rPr>
              <a:t>/services/graduate-employee-teaching-support</a:t>
            </a:r>
            <a:endParaRPr lang="en-US" kern="1200" noProof="0">
              <a:solidFill>
                <a:schemeClr val="tx1"/>
              </a:solidFill>
              <a:latin typeface="+mn-lt"/>
              <a:ea typeface="Calibri"/>
              <a:cs typeface="Calibri"/>
            </a:endParaRPr>
          </a:p>
        </p:txBody>
      </p:sp>
      <p:pic>
        <p:nvPicPr>
          <p:cNvPr id="5" name="Picture 4">
            <a:extLst>
              <a:ext uri="{FF2B5EF4-FFF2-40B4-BE49-F238E27FC236}">
                <a16:creationId xmlns:a16="http://schemas.microsoft.com/office/drawing/2014/main" id="{77D9A31E-09C8-7ACF-FC56-26D91F4584D7}"/>
              </a:ext>
            </a:extLst>
          </p:cNvPr>
          <p:cNvPicPr>
            <a:picLocks noChangeAspect="1"/>
          </p:cNvPicPr>
          <p:nvPr/>
        </p:nvPicPr>
        <p:blipFill>
          <a:blip r:embed="rId3"/>
          <a:stretch>
            <a:fillRect/>
          </a:stretch>
        </p:blipFill>
        <p:spPr>
          <a:xfrm>
            <a:off x="3799840" y="2001758"/>
            <a:ext cx="8392160" cy="2854483"/>
          </a:xfrm>
          <a:prstGeom prst="rect">
            <a:avLst/>
          </a:prstGeom>
        </p:spPr>
      </p:pic>
      <p:sp>
        <p:nvSpPr>
          <p:cNvPr id="7" name="Title 2">
            <a:extLst>
              <a:ext uri="{FF2B5EF4-FFF2-40B4-BE49-F238E27FC236}">
                <a16:creationId xmlns:a16="http://schemas.microsoft.com/office/drawing/2014/main" id="{2ACA4382-3F7F-26A4-1BD7-8ED343EF823B}"/>
              </a:ext>
            </a:extLst>
          </p:cNvPr>
          <p:cNvSpPr txBox="1">
            <a:spLocks/>
          </p:cNvSpPr>
          <p:nvPr/>
        </p:nvSpPr>
        <p:spPr>
          <a:xfrm>
            <a:off x="742950" y="762000"/>
            <a:ext cx="10706102" cy="1057656"/>
          </a:xfrm>
          <a:prstGeom prst="rect">
            <a:avLst/>
          </a:prstGeom>
          <a:noFill/>
          <a:ln>
            <a:noFill/>
          </a:ln>
        </p:spPr>
        <p:txBody>
          <a:bodyPr spcFirstLastPara="1" wrap="square" lIns="0" tIns="0" rIns="0" bIns="0" anchor="b" anchorCtr="0">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3700" b="1" i="0" kern="120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noProof="0">
                <a:latin typeface="Source Sans Pro Black"/>
                <a:ea typeface="Source Serif Pro"/>
                <a:cs typeface="Arial"/>
              </a:rPr>
              <a:t>TEP International GE Series</a:t>
            </a:r>
            <a:endParaRPr lang="en-US" noProof="0"/>
          </a:p>
        </p:txBody>
      </p:sp>
    </p:spTree>
    <p:extLst>
      <p:ext uri="{BB962C8B-B14F-4D97-AF65-F5344CB8AC3E}">
        <p14:creationId xmlns:p14="http://schemas.microsoft.com/office/powerpoint/2010/main" val="1085606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802144-2EE3-2099-1CED-467CD1FA114A}"/>
              </a:ext>
            </a:extLst>
          </p:cNvPr>
          <p:cNvSpPr>
            <a:spLocks noGrp="1"/>
          </p:cNvSpPr>
          <p:nvPr>
            <p:ph sz="quarter" idx="10"/>
          </p:nvPr>
        </p:nvSpPr>
        <p:spPr>
          <a:xfrm>
            <a:off x="742950" y="1982680"/>
            <a:ext cx="8476130" cy="4154524"/>
          </a:xfrm>
        </p:spPr>
        <p:txBody>
          <a:bodyPr lIns="0" tIns="0" rIns="0" bIns="0" anchor="t">
            <a:noAutofit/>
          </a:bodyPr>
          <a:lstStyle/>
          <a:p>
            <a:pPr marL="342900" indent="-342900">
              <a:buChar char="•"/>
            </a:pPr>
            <a:r>
              <a:rPr lang="en-US" sz="2400" noProof="0">
                <a:latin typeface="Source Sans Pro"/>
                <a:ea typeface="Source Sans Pro"/>
              </a:rPr>
              <a:t>Please reach out! </a:t>
            </a:r>
            <a:r>
              <a:rPr lang="en-US" sz="2400" noProof="0">
                <a:latin typeface="Source Sans Pro"/>
                <a:ea typeface="Source Sans Pro"/>
                <a:hlinkClick r:id="rId2"/>
              </a:rPr>
              <a:t>alisoken@uoregon.edu</a:t>
            </a:r>
            <a:r>
              <a:rPr lang="en-US" sz="2400" noProof="0">
                <a:latin typeface="Source Sans Pro"/>
                <a:ea typeface="Source Sans Pro"/>
              </a:rPr>
              <a:t> </a:t>
            </a:r>
            <a:endParaRPr lang="en-US" noProof="0">
              <a:ea typeface="Source Sans Pro" panose="020B0503030403020204" pitchFamily="34" charset="0"/>
            </a:endParaRPr>
          </a:p>
          <a:p>
            <a:pPr marL="342900" indent="-342900">
              <a:buFont typeface="Arial" panose="020B0604020202020204" pitchFamily="34" charset="0"/>
              <a:buChar char="•"/>
            </a:pPr>
            <a:r>
              <a:rPr lang="en-US" sz="2400" noProof="0">
                <a:latin typeface="Source Sans Pro"/>
                <a:ea typeface="Source Sans Pro"/>
              </a:rPr>
              <a:t>Straub Hall – Room 404</a:t>
            </a:r>
          </a:p>
          <a:p>
            <a:pPr marL="342900" indent="-342900">
              <a:buChar char="•"/>
            </a:pPr>
            <a:r>
              <a:rPr lang="en-US" sz="2400" noProof="0">
                <a:latin typeface="Source Sans Pro"/>
                <a:ea typeface="Source Sans Pro"/>
              </a:rPr>
              <a:t>Contact us at </a:t>
            </a:r>
            <a:r>
              <a:rPr lang="en-US" sz="2400" noProof="0">
                <a:latin typeface="Source Sans Pro"/>
                <a:ea typeface="Source Sans Pro"/>
                <a:hlinkClick r:id="rId3"/>
              </a:rPr>
              <a:t>tep@uoregon.edu</a:t>
            </a:r>
            <a:r>
              <a:rPr lang="en-US" sz="2400" noProof="0">
                <a:latin typeface="Source Sans Pro"/>
                <a:ea typeface="Source Sans Pro"/>
              </a:rPr>
              <a:t> with any questions</a:t>
            </a:r>
          </a:p>
          <a:p>
            <a:pPr marL="342900" indent="-342900">
              <a:buChar char="•"/>
            </a:pPr>
            <a:r>
              <a:rPr lang="en-US" sz="2400" noProof="0">
                <a:latin typeface="Source Sans Pro"/>
                <a:ea typeface="Source Sans Pro"/>
              </a:rPr>
              <a:t>Visit </a:t>
            </a:r>
            <a:r>
              <a:rPr lang="en-US" sz="2400" noProof="0">
                <a:latin typeface="Source Sans Pro"/>
                <a:ea typeface="Source Sans Pro"/>
                <a:hlinkClick r:id="rId4"/>
              </a:rPr>
              <a:t>teaching.uoregon.edu </a:t>
            </a:r>
            <a:r>
              <a:rPr lang="en-US" sz="2400" noProof="0">
                <a:latin typeface="Source Sans Pro"/>
                <a:ea typeface="Source Sans Pro"/>
              </a:rPr>
              <a:t>for more resources</a:t>
            </a:r>
            <a:endParaRPr lang="en-US" noProof="0"/>
          </a:p>
        </p:txBody>
      </p:sp>
      <p:sp>
        <p:nvSpPr>
          <p:cNvPr id="11" name="Title 10">
            <a:extLst>
              <a:ext uri="{FF2B5EF4-FFF2-40B4-BE49-F238E27FC236}">
                <a16:creationId xmlns:a16="http://schemas.microsoft.com/office/drawing/2014/main" id="{2DE0BCFD-9622-A50D-BE71-028B3943C65D}"/>
              </a:ext>
            </a:extLst>
          </p:cNvPr>
          <p:cNvSpPr>
            <a:spLocks noGrp="1"/>
          </p:cNvSpPr>
          <p:nvPr>
            <p:ph type="ctrTitle"/>
          </p:nvPr>
        </p:nvSpPr>
        <p:spPr>
          <a:xfrm>
            <a:off x="742950" y="767774"/>
            <a:ext cx="11087102" cy="1041214"/>
          </a:xfrm>
        </p:spPr>
        <p:txBody>
          <a:bodyPr/>
          <a:lstStyle/>
          <a:p>
            <a:r>
              <a:rPr lang="en-US" b="1" noProof="0">
                <a:solidFill>
                  <a:srgbClr val="007030"/>
                </a:solidFill>
                <a:latin typeface="Source Sans Pro Black"/>
                <a:ea typeface="Source Sans Pro Black"/>
                <a:cs typeface="Arial"/>
              </a:rPr>
              <a:t>You are not alone!</a:t>
            </a:r>
            <a:endParaRPr lang="en-US" b="1" noProof="0">
              <a:solidFill>
                <a:srgbClr val="007030"/>
              </a:solidFill>
              <a:latin typeface="Source Sans Pro Black"/>
              <a:ea typeface="Source Sans Pro Black"/>
            </a:endParaRPr>
          </a:p>
        </p:txBody>
      </p:sp>
    </p:spTree>
    <p:extLst>
      <p:ext uri="{BB962C8B-B14F-4D97-AF65-F5344CB8AC3E}">
        <p14:creationId xmlns:p14="http://schemas.microsoft.com/office/powerpoint/2010/main" val="2446428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0A7DC-12EC-E135-5EE3-F06AFA7E4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4F8537-0848-A2C2-D29A-597C63F2FD4A}"/>
              </a:ext>
            </a:extLst>
          </p:cNvPr>
          <p:cNvSpPr>
            <a:spLocks noGrp="1"/>
          </p:cNvSpPr>
          <p:nvPr>
            <p:ph type="title"/>
          </p:nvPr>
        </p:nvSpPr>
        <p:spPr/>
        <p:txBody>
          <a:bodyPr/>
          <a:lstStyle/>
          <a:p>
            <a:r>
              <a:rPr lang="en-US" noProof="0">
                <a:latin typeface="Source Sans Pro Black"/>
                <a:ea typeface="Source Sans Pro Black"/>
              </a:rPr>
              <a:t>AI and Teaching</a:t>
            </a:r>
            <a:endParaRPr lang="en-US" noProof="0"/>
          </a:p>
        </p:txBody>
      </p:sp>
    </p:spTree>
    <p:extLst>
      <p:ext uri="{BB962C8B-B14F-4D97-AF65-F5344CB8AC3E}">
        <p14:creationId xmlns:p14="http://schemas.microsoft.com/office/powerpoint/2010/main" val="862437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132B5-0EF5-EF14-CA43-287588FA4088}"/>
              </a:ext>
            </a:extLst>
          </p:cNvPr>
          <p:cNvSpPr>
            <a:spLocks noGrp="1"/>
          </p:cNvSpPr>
          <p:nvPr>
            <p:ph type="ctrTitle"/>
          </p:nvPr>
        </p:nvSpPr>
        <p:spPr>
          <a:xfrm>
            <a:off x="407670" y="-4386"/>
            <a:ext cx="10706102" cy="1041214"/>
          </a:xfrm>
        </p:spPr>
        <p:txBody>
          <a:bodyPr/>
          <a:lstStyle/>
          <a:p>
            <a:r>
              <a:rPr lang="en-US" noProof="0">
                <a:latin typeface="Source Sans Pro"/>
                <a:ea typeface="Source Sans Pro"/>
                <a:cs typeface="Arial"/>
              </a:rPr>
              <a:t>AI and Teaching: </a:t>
            </a:r>
            <a:r>
              <a:rPr lang="en-US">
                <a:latin typeface="Source Sans Pro"/>
                <a:ea typeface="Source Sans Pro"/>
                <a:cs typeface="Arial"/>
              </a:rPr>
              <a:t>Frequently Asked Questions</a:t>
            </a:r>
            <a:endParaRPr lang="en-US" noProof="0"/>
          </a:p>
        </p:txBody>
      </p:sp>
      <p:sp>
        <p:nvSpPr>
          <p:cNvPr id="3" name="Content Placeholder 2">
            <a:extLst>
              <a:ext uri="{FF2B5EF4-FFF2-40B4-BE49-F238E27FC236}">
                <a16:creationId xmlns:a16="http://schemas.microsoft.com/office/drawing/2014/main" id="{36D21465-1E2A-0649-EDDB-4D861508441F}"/>
              </a:ext>
            </a:extLst>
          </p:cNvPr>
          <p:cNvSpPr>
            <a:spLocks noGrp="1"/>
          </p:cNvSpPr>
          <p:nvPr>
            <p:ph sz="quarter" idx="10"/>
          </p:nvPr>
        </p:nvSpPr>
        <p:spPr>
          <a:xfrm>
            <a:off x="204470" y="1412226"/>
            <a:ext cx="11742420" cy="3971644"/>
          </a:xfrm>
        </p:spPr>
        <p:txBody>
          <a:bodyPr lIns="0" tIns="0" rIns="0" bIns="0" anchor="t"/>
          <a:lstStyle/>
          <a:p>
            <a:pPr>
              <a:lnSpc>
                <a:spcPct val="100000"/>
              </a:lnSpc>
              <a:spcBef>
                <a:spcPts val="200"/>
              </a:spcBef>
              <a:spcAft>
                <a:spcPts val="100"/>
              </a:spcAft>
            </a:pPr>
            <a:r>
              <a:rPr lang="en-US" sz="2400" b="1">
                <a:latin typeface="Source Sans Pro"/>
                <a:ea typeface="Source Sans Pro"/>
                <a:cs typeface="Times New Roman"/>
              </a:rPr>
              <a:t>What's my role in AI policy as a GE?</a:t>
            </a:r>
            <a:endParaRPr lang="en-US" sz="2400" b="1">
              <a:latin typeface="Source Sans Pro"/>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Every faculty member has the flexibility to build their own AI policy, check in with your instructor about their expectations for AI use.</a:t>
            </a:r>
            <a:endParaRPr lang="en-US" sz="240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If you are the sole instructor (instructor of record), you can use these sample course policy statements.</a:t>
            </a:r>
            <a:endParaRPr lang="en-US" sz="2400">
              <a:ea typeface="Source Sans Pro"/>
            </a:endParaRPr>
          </a:p>
          <a:p>
            <a:pPr>
              <a:lnSpc>
                <a:spcPct val="100000"/>
              </a:lnSpc>
              <a:spcBef>
                <a:spcPts val="200"/>
              </a:spcBef>
              <a:spcAft>
                <a:spcPts val="100"/>
              </a:spcAft>
            </a:pPr>
            <a:endParaRPr lang="en-US" sz="2400" b="1">
              <a:latin typeface="Source Sans Pro"/>
              <a:ea typeface="Source Sans Pro"/>
              <a:cs typeface="Times New Roman"/>
            </a:endParaRPr>
          </a:p>
          <a:p>
            <a:pPr>
              <a:lnSpc>
                <a:spcPct val="100000"/>
              </a:lnSpc>
              <a:spcBef>
                <a:spcPts val="200"/>
              </a:spcBef>
              <a:spcAft>
                <a:spcPts val="100"/>
              </a:spcAft>
            </a:pPr>
            <a:r>
              <a:rPr lang="en-US" sz="2400" b="1">
                <a:latin typeface="Source Sans Pro"/>
                <a:ea typeface="Source Sans Pro"/>
                <a:cs typeface="Times New Roman"/>
              </a:rPr>
              <a:t>Can I penalize work I suspect is AI-generated?</a:t>
            </a:r>
            <a:endParaRPr lang="en-US" sz="2400" b="1">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You can grade down work that's weak on its own merits</a:t>
            </a:r>
            <a:r>
              <a:rPr lang="en-US" sz="2400" noProof="0">
                <a:latin typeface="Source Sans Pro"/>
                <a:ea typeface="Source Sans Pro"/>
                <a:cs typeface="Times New Roman"/>
              </a:rPr>
              <a:t>, </a:t>
            </a:r>
            <a:r>
              <a:rPr lang="en-US" sz="2400">
                <a:latin typeface="Source Sans Pro"/>
                <a:ea typeface="Source Sans Pro"/>
                <a:cs typeface="Times New Roman"/>
              </a:rPr>
              <a:t>but a penalty specifically for suspected AI misuse </a:t>
            </a:r>
            <a:r>
              <a:rPr lang="en-US" sz="2400" b="1">
                <a:latin typeface="Source Sans Pro"/>
                <a:ea typeface="Source Sans Pro"/>
                <a:cs typeface="Times New Roman"/>
              </a:rPr>
              <a:t>requires </a:t>
            </a:r>
            <a:r>
              <a:rPr lang="en-US" sz="2400">
                <a:latin typeface="Source Sans Pro"/>
                <a:ea typeface="Source Sans Pro"/>
                <a:cs typeface="Times New Roman"/>
              </a:rPr>
              <a:t>a finding from </a:t>
            </a:r>
            <a:r>
              <a:rPr lang="en-US" sz="2400" noProof="0">
                <a:latin typeface="Source Sans Pro"/>
                <a:ea typeface="Source Sans Pro"/>
                <a:cs typeface="Times New Roman"/>
              </a:rPr>
              <a:t>the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Office </a:t>
            </a:r>
            <a:r>
              <a:rPr lang="en-US" sz="2400" noProof="0">
                <a:latin typeface="Source Sans Pro"/>
                <a:ea typeface="Source Sans Pro"/>
                <a:cs typeface="Times New Roman"/>
                <a:hlinkClick r:id="rId2">
                  <a:extLst>
                    <a:ext uri="{A12FA001-AC4F-418D-AE19-62706E023703}">
                      <ahyp:hlinkClr xmlns:ahyp="http://schemas.microsoft.com/office/drawing/2018/hyperlinkcolor" val="tx"/>
                    </a:ext>
                  </a:extLst>
                </a:hlinkClick>
              </a:rPr>
              <a:t>of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Student Conduct </a:t>
            </a:r>
            <a:r>
              <a:rPr lang="en-US" sz="2400" noProof="0">
                <a:latin typeface="Source Sans Pro"/>
                <a:ea typeface="Source Sans Pro"/>
                <a:cs typeface="Times New Roman"/>
                <a:hlinkClick r:id="rId2">
                  <a:extLst>
                    <a:ext uri="{A12FA001-AC4F-418D-AE19-62706E023703}">
                      <ahyp:hlinkClr xmlns:ahyp="http://schemas.microsoft.com/office/drawing/2018/hyperlinkcolor" val="tx"/>
                    </a:ext>
                  </a:extLst>
                </a:hlinkClick>
              </a:rPr>
              <a:t>and </a:t>
            </a:r>
            <a:r>
              <a:rPr lang="en-US" sz="2400">
                <a:latin typeface="Source Sans Pro"/>
                <a:ea typeface="Source Sans Pro"/>
                <a:cs typeface="Times New Roman"/>
                <a:hlinkClick r:id="rId2">
                  <a:extLst>
                    <a:ext uri="{A12FA001-AC4F-418D-AE19-62706E023703}">
                      <ahyp:hlinkClr xmlns:ahyp="http://schemas.microsoft.com/office/drawing/2018/hyperlinkcolor" val="tx"/>
                    </a:ext>
                  </a:extLst>
                </a:hlinkClick>
              </a:rPr>
              <a:t>Community Standards (SCCS)</a:t>
            </a:r>
            <a:r>
              <a:rPr lang="en-US" sz="2400">
                <a:latin typeface="Source Sans Pro"/>
                <a:ea typeface="Source Sans Pro"/>
                <a:cs typeface="Times New Roman"/>
              </a:rPr>
              <a:t>.</a:t>
            </a:r>
          </a:p>
          <a:p>
            <a:pPr marL="1143000" lvl="1">
              <a:lnSpc>
                <a:spcPct val="100000"/>
              </a:lnSpc>
              <a:spcBef>
                <a:spcPts val="200"/>
              </a:spcBef>
              <a:spcAft>
                <a:spcPts val="100"/>
              </a:spcAft>
              <a:buClr>
                <a:srgbClr val="007030"/>
              </a:buClr>
              <a:buFont typeface="Courier New" panose="020B0604020202020204" pitchFamily="34" charset="0"/>
              <a:buChar char="o"/>
            </a:pPr>
            <a:endParaRPr lang="en-US" sz="2400">
              <a:ea typeface="Source Sans Pro"/>
              <a:cs typeface="Times New Roman"/>
            </a:endParaRPr>
          </a:p>
        </p:txBody>
      </p:sp>
      <p:sp>
        <p:nvSpPr>
          <p:cNvPr id="4" name="TextBox 3">
            <a:extLst>
              <a:ext uri="{FF2B5EF4-FFF2-40B4-BE49-F238E27FC236}">
                <a16:creationId xmlns:a16="http://schemas.microsoft.com/office/drawing/2014/main" id="{CD66B7CB-4F33-DB5B-24D4-F14FE0E385EF}"/>
              </a:ext>
            </a:extLst>
          </p:cNvPr>
          <p:cNvSpPr txBox="1"/>
          <p:nvPr/>
        </p:nvSpPr>
        <p:spPr>
          <a:xfrm>
            <a:off x="532482" y="5627783"/>
            <a:ext cx="87389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Source Sans Pro"/>
                <a:ea typeface="Source Sans Pro"/>
              </a:rPr>
              <a:t>For more details, check </a:t>
            </a:r>
            <a:r>
              <a:rPr lang="en-US">
                <a:latin typeface="Source Sans Pro"/>
                <a:ea typeface="Source Sans Pro"/>
                <a:hlinkClick r:id="rId3"/>
              </a:rPr>
              <a:t>TEP's AI Policy &amp; Principled Practice for Instruction: FAQ</a:t>
            </a:r>
            <a:endParaRPr lang="en-US">
              <a:latin typeface="Source Sans Pro"/>
              <a:ea typeface="Source Sans Pro"/>
            </a:endParaRPr>
          </a:p>
        </p:txBody>
      </p:sp>
    </p:spTree>
    <p:extLst>
      <p:ext uri="{BB962C8B-B14F-4D97-AF65-F5344CB8AC3E}">
        <p14:creationId xmlns:p14="http://schemas.microsoft.com/office/powerpoint/2010/main" val="3412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41584-7C65-84AE-56AF-613A538DCB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3E15A0-385D-B769-BED3-8190B8A61868}"/>
              </a:ext>
            </a:extLst>
          </p:cNvPr>
          <p:cNvSpPr>
            <a:spLocks noGrp="1"/>
          </p:cNvSpPr>
          <p:nvPr>
            <p:ph sz="quarter" idx="10"/>
          </p:nvPr>
        </p:nvSpPr>
        <p:spPr>
          <a:xfrm>
            <a:off x="204470" y="1148066"/>
            <a:ext cx="11742420" cy="4947004"/>
          </a:xfrm>
        </p:spPr>
        <p:txBody>
          <a:bodyPr lIns="0" tIns="0" rIns="0" bIns="0" anchor="t"/>
          <a:lstStyle/>
          <a:p>
            <a:pPr>
              <a:lnSpc>
                <a:spcPct val="100000"/>
              </a:lnSpc>
              <a:spcBef>
                <a:spcPts val="200"/>
              </a:spcBef>
              <a:spcAft>
                <a:spcPts val="100"/>
              </a:spcAft>
            </a:pPr>
            <a:r>
              <a:rPr lang="en-US" sz="2400" b="1">
                <a:latin typeface="Source Sans Pro"/>
                <a:ea typeface="Source Sans Pro"/>
                <a:cs typeface="Times New Roman"/>
              </a:rPr>
              <a:t>Can I use an AI detector?</a:t>
            </a:r>
            <a:endParaRPr lang="en-US" sz="2400" b="1">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UO does not provide a central </a:t>
            </a:r>
            <a:r>
              <a:rPr lang="en-US" sz="2400" noProof="0">
                <a:latin typeface="Source Sans Pro"/>
                <a:ea typeface="Source Sans Pro"/>
                <a:cs typeface="Times New Roman"/>
              </a:rPr>
              <a:t>AI </a:t>
            </a:r>
            <a:r>
              <a:rPr lang="en-US" sz="2400">
                <a:latin typeface="Source Sans Pro"/>
                <a:ea typeface="Source Sans Pro"/>
                <a:cs typeface="Times New Roman"/>
              </a:rPr>
              <a:t>detection tool</a:t>
            </a:r>
            <a:r>
              <a:rPr lang="en-US" sz="2400" noProof="0">
                <a:latin typeface="Source Sans Pro"/>
                <a:ea typeface="Source Sans Pro"/>
                <a:cs typeface="Times New Roman"/>
              </a:rPr>
              <a:t>.</a:t>
            </a:r>
            <a:r>
              <a:rPr lang="en-US" sz="2400">
                <a:latin typeface="Source Sans Pro"/>
                <a:ea typeface="Source Sans Pro"/>
                <a:cs typeface="Times New Roman"/>
              </a:rPr>
              <a:t> SCCS does not use AI detection tools </a:t>
            </a:r>
            <a:r>
              <a:rPr lang="en-US" sz="2400" noProof="0">
                <a:latin typeface="Source Sans Pro"/>
                <a:ea typeface="Source Sans Pro"/>
                <a:cs typeface="Times New Roman"/>
              </a:rPr>
              <a:t>and </a:t>
            </a:r>
            <a:r>
              <a:rPr lang="en-US" sz="2400">
                <a:latin typeface="Source Sans Pro"/>
                <a:ea typeface="Source Sans Pro"/>
                <a:cs typeface="Times New Roman"/>
              </a:rPr>
              <a:t>notes that a detection tool finding is not dispositive of student AI use.</a:t>
            </a:r>
            <a:endParaRPr lang="en-US" sz="2400">
              <a:ea typeface="Source Sans Pro"/>
            </a:endParaRPr>
          </a:p>
          <a:p>
            <a:pPr>
              <a:lnSpc>
                <a:spcPct val="100000"/>
              </a:lnSpc>
              <a:spcBef>
                <a:spcPts val="200"/>
              </a:spcBef>
              <a:spcAft>
                <a:spcPts val="100"/>
              </a:spcAft>
            </a:pPr>
            <a:r>
              <a:rPr lang="en-US" sz="2400" b="1">
                <a:latin typeface="Source Sans Pro"/>
                <a:ea typeface="Source Sans Pro"/>
                <a:cs typeface="Times New Roman"/>
              </a:rPr>
              <a:t>Can I use GenAI to build teaching materials?</a:t>
            </a:r>
            <a:endParaRPr lang="en-US" sz="2400" b="1">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Yes. Brainstorming topics, drafting activities, or generating question sets are reasonable uses</a:t>
            </a:r>
            <a:r>
              <a:rPr lang="en-US" sz="2400" noProof="0">
                <a:latin typeface="Source Sans Pro"/>
                <a:ea typeface="Source Sans Pro"/>
                <a:cs typeface="Times New Roman"/>
              </a:rPr>
              <a:t>, with </a:t>
            </a:r>
            <a:r>
              <a:rPr lang="en-US" sz="2400">
                <a:latin typeface="Source Sans Pro"/>
                <a:ea typeface="Source Sans Pro"/>
                <a:cs typeface="Times New Roman"/>
              </a:rPr>
              <a:t>your judgment staying in </a:t>
            </a:r>
            <a:r>
              <a:rPr lang="en-US" sz="2400" noProof="0">
                <a:latin typeface="Source Sans Pro"/>
                <a:ea typeface="Source Sans Pro"/>
                <a:cs typeface="Times New Roman"/>
              </a:rPr>
              <a:t>the </a:t>
            </a:r>
            <a:r>
              <a:rPr lang="en-US" sz="2400">
                <a:latin typeface="Source Sans Pro"/>
                <a:ea typeface="Source Sans Pro"/>
                <a:cs typeface="Times New Roman"/>
              </a:rPr>
              <a:t>loop.</a:t>
            </a:r>
            <a:endParaRPr lang="en-US" sz="2400">
              <a:ea typeface="Source Sans Pro"/>
            </a:endParaRPr>
          </a:p>
          <a:p>
            <a:pPr>
              <a:lnSpc>
                <a:spcPct val="100000"/>
              </a:lnSpc>
              <a:spcBef>
                <a:spcPts val="200"/>
              </a:spcBef>
              <a:spcAft>
                <a:spcPts val="100"/>
              </a:spcAft>
            </a:pPr>
            <a:r>
              <a:rPr lang="en-US" sz="2400" b="1">
                <a:latin typeface="Source Sans Pro"/>
                <a:ea typeface="Source Sans Pro"/>
                <a:cs typeface="Times New Roman"/>
              </a:rPr>
              <a:t>Can I use AI </a:t>
            </a:r>
            <a:r>
              <a:rPr lang="en-US" sz="2400" b="1" noProof="0">
                <a:latin typeface="Source Sans Pro"/>
                <a:ea typeface="Source Sans Pro"/>
                <a:cs typeface="Times New Roman"/>
              </a:rPr>
              <a:t>to </a:t>
            </a:r>
            <a:r>
              <a:rPr lang="en-US" sz="2400" b="1">
                <a:latin typeface="Source Sans Pro"/>
                <a:ea typeface="Source Sans Pro"/>
                <a:cs typeface="Times New Roman"/>
              </a:rPr>
              <a:t>help generate feedback </a:t>
            </a:r>
            <a:r>
              <a:rPr lang="en-US" sz="2400" b="1" noProof="0">
                <a:latin typeface="Source Sans Pro"/>
                <a:ea typeface="Source Sans Pro"/>
                <a:cs typeface="Times New Roman"/>
              </a:rPr>
              <a:t>on </a:t>
            </a:r>
            <a:r>
              <a:rPr lang="en-US" sz="2400" b="1">
                <a:latin typeface="Source Sans Pro"/>
                <a:ea typeface="Source Sans Pro"/>
                <a:cs typeface="Times New Roman"/>
              </a:rPr>
              <a:t>student work?</a:t>
            </a:r>
            <a:endParaRPr lang="en-US" sz="2400" b="1">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While no existing UO policies specifically prohibit faculty from using </a:t>
            </a:r>
            <a:r>
              <a:rPr lang="en-US" sz="2400" noProof="0">
                <a:latin typeface="Source Sans Pro"/>
                <a:ea typeface="Source Sans Pro"/>
                <a:cs typeface="Times New Roman"/>
              </a:rPr>
              <a:t>AI to </a:t>
            </a:r>
            <a:r>
              <a:rPr lang="en-US" sz="2400">
                <a:latin typeface="Source Sans Pro"/>
                <a:ea typeface="Source Sans Pro"/>
                <a:cs typeface="Times New Roman"/>
              </a:rPr>
              <a:t>generate feedback on student work, faculty must retain </a:t>
            </a:r>
            <a:r>
              <a:rPr lang="en-US" sz="2400" noProof="0">
                <a:latin typeface="Source Sans Pro"/>
                <a:ea typeface="Source Sans Pro"/>
                <a:cs typeface="Times New Roman"/>
              </a:rPr>
              <a:t>human </a:t>
            </a:r>
            <a:r>
              <a:rPr lang="en-US" sz="2400">
                <a:latin typeface="Source Sans Pro"/>
                <a:ea typeface="Source Sans Pro"/>
                <a:cs typeface="Times New Roman"/>
              </a:rPr>
              <a:t>judgment </a:t>
            </a:r>
            <a:r>
              <a:rPr lang="en-US" sz="2400" noProof="0">
                <a:latin typeface="Source Sans Pro"/>
                <a:ea typeface="Source Sans Pro"/>
                <a:cs typeface="Times New Roman"/>
              </a:rPr>
              <a:t>in </a:t>
            </a:r>
            <a:r>
              <a:rPr lang="en-US" sz="2400">
                <a:latin typeface="Source Sans Pro"/>
                <a:ea typeface="Source Sans Pro"/>
                <a:cs typeface="Times New Roman"/>
              </a:rPr>
              <a:t>the assignment of grades.</a:t>
            </a:r>
            <a:endParaRPr lang="en-US" sz="2400">
              <a:ea typeface="Source Sans Pro"/>
            </a:endParaRPr>
          </a:p>
          <a:p>
            <a:pPr marL="342900" indent="-285750">
              <a:lnSpc>
                <a:spcPct val="100000"/>
              </a:lnSpc>
              <a:spcBef>
                <a:spcPts val="200"/>
              </a:spcBef>
              <a:spcAft>
                <a:spcPts val="100"/>
              </a:spcAft>
              <a:buFont typeface="Arial" panose="020B0604020202020204" pitchFamily="34" charset="0"/>
              <a:buChar char="•"/>
            </a:pPr>
            <a:r>
              <a:rPr lang="en-US" sz="2400">
                <a:latin typeface="Source Sans Pro"/>
                <a:ea typeface="Source Sans Pro"/>
                <a:cs typeface="Times New Roman"/>
              </a:rPr>
              <a:t>Don't enter student work into any tool other than UO's CoPilot Chat/Premium with data protection</a:t>
            </a:r>
            <a:r>
              <a:rPr lang="en-US" sz="2400" noProof="0">
                <a:latin typeface="Source Sans Pro"/>
                <a:ea typeface="Source Sans Pro"/>
                <a:cs typeface="Times New Roman"/>
              </a:rPr>
              <a:t>.</a:t>
            </a:r>
            <a:endParaRPr lang="en-US" sz="2400">
              <a:ea typeface="Source Sans Pro"/>
            </a:endParaRPr>
          </a:p>
        </p:txBody>
      </p:sp>
      <p:sp>
        <p:nvSpPr>
          <p:cNvPr id="7" name="Title 1">
            <a:extLst>
              <a:ext uri="{FF2B5EF4-FFF2-40B4-BE49-F238E27FC236}">
                <a16:creationId xmlns:a16="http://schemas.microsoft.com/office/drawing/2014/main" id="{1CA77341-9857-ACE1-E094-9777BBF794F7}"/>
              </a:ext>
            </a:extLst>
          </p:cNvPr>
          <p:cNvSpPr txBox="1">
            <a:spLocks/>
          </p:cNvSpPr>
          <p:nvPr/>
        </p:nvSpPr>
        <p:spPr>
          <a:xfrm>
            <a:off x="407670" y="-4386"/>
            <a:ext cx="10706102" cy="1041214"/>
          </a:xfrm>
          <a:prstGeom prst="rect">
            <a:avLst/>
          </a:prstGeom>
          <a:noFill/>
          <a:ln>
            <a:noFill/>
          </a:ln>
        </p:spPr>
        <p:txBody>
          <a:bodyPr spcFirstLastPara="1" wrap="square" lIns="0" tIns="0" rIns="0" bIns="0" anchor="b" anchorCtr="0">
            <a:noAutofit/>
          </a:bodyPr>
          <a:lstStyle>
            <a:lvl1pPr lvl="0" algn="l" defTabSz="914400" rtl="0" eaLnBrk="1" latinLnBrk="0" hangingPunct="1">
              <a:lnSpc>
                <a:spcPct val="90000"/>
              </a:lnSpc>
              <a:spcBef>
                <a:spcPts val="0"/>
              </a:spcBef>
              <a:spcAft>
                <a:spcPts val="0"/>
              </a:spcAft>
              <a:buClr>
                <a:schemeClr val="dk1"/>
              </a:buClr>
              <a:buSzPts val="3600"/>
              <a:buFont typeface="Arial"/>
              <a:buNone/>
              <a:defRPr sz="3700" b="1" i="0" kern="1200">
                <a:solidFill>
                  <a:schemeClr val="tx2"/>
                </a:solidFill>
                <a:latin typeface="Source Sans Pro Black" panose="020B0503030403020204" pitchFamily="34" charset="0"/>
                <a:ea typeface="Source Serif Pro" panose="02040603050405020204" pitchFamily="18"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latin typeface="Source Sans Pro"/>
                <a:ea typeface="Source Sans Pro"/>
                <a:cs typeface="Arial"/>
              </a:rPr>
              <a:t>AI and Teaching: Frequently Asked Questions</a:t>
            </a:r>
            <a:endParaRPr lang="en-US"/>
          </a:p>
        </p:txBody>
      </p:sp>
      <p:sp>
        <p:nvSpPr>
          <p:cNvPr id="9" name="TextBox 8">
            <a:extLst>
              <a:ext uri="{FF2B5EF4-FFF2-40B4-BE49-F238E27FC236}">
                <a16:creationId xmlns:a16="http://schemas.microsoft.com/office/drawing/2014/main" id="{D1B025F4-8DF8-C14B-66BC-685D092FDC3E}"/>
              </a:ext>
            </a:extLst>
          </p:cNvPr>
          <p:cNvSpPr txBox="1"/>
          <p:nvPr/>
        </p:nvSpPr>
        <p:spPr>
          <a:xfrm>
            <a:off x="410562" y="6095143"/>
            <a:ext cx="87389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Source Sans Pro"/>
                <a:ea typeface="Source Sans Pro"/>
              </a:rPr>
              <a:t>For more details, check </a:t>
            </a:r>
            <a:r>
              <a:rPr lang="en-US">
                <a:latin typeface="Source Sans Pro"/>
                <a:ea typeface="Source Sans Pro"/>
                <a:hlinkClick r:id="rId2"/>
              </a:rPr>
              <a:t>TEP's AI Policy &amp; Principled Practice for Instruction: FAQ</a:t>
            </a:r>
            <a:endParaRPr lang="en-US">
              <a:latin typeface="Source Sans Pro"/>
              <a:ea typeface="Source Sans Pro"/>
            </a:endParaRPr>
          </a:p>
        </p:txBody>
      </p:sp>
    </p:spTree>
    <p:extLst>
      <p:ext uri="{BB962C8B-B14F-4D97-AF65-F5344CB8AC3E}">
        <p14:creationId xmlns:p14="http://schemas.microsoft.com/office/powerpoint/2010/main" val="535528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1DCD3-C59C-DD3F-B589-769C33E56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E3F53-95E0-19B4-FB0C-0E25558FEFEB}"/>
              </a:ext>
            </a:extLst>
          </p:cNvPr>
          <p:cNvSpPr>
            <a:spLocks noGrp="1"/>
          </p:cNvSpPr>
          <p:nvPr>
            <p:ph type="ctrTitle"/>
          </p:nvPr>
        </p:nvSpPr>
        <p:spPr/>
        <p:txBody>
          <a:bodyPr/>
          <a:lstStyle/>
          <a:p>
            <a:r>
              <a:rPr lang="en-US">
                <a:latin typeface="Source Sans Pro"/>
                <a:ea typeface="Source Sans Pro"/>
                <a:cs typeface="Arial"/>
              </a:rPr>
              <a:t>GenAI </a:t>
            </a:r>
            <a:r>
              <a:rPr lang="en-US" noProof="0">
                <a:latin typeface="Source Sans Pro"/>
                <a:ea typeface="Source Sans Pro"/>
                <a:cs typeface="Arial"/>
              </a:rPr>
              <a:t>Vicious Cycle</a:t>
            </a:r>
            <a:r>
              <a:rPr lang="en-US">
                <a:latin typeface="Source Sans Pro"/>
                <a:ea typeface="Source Sans Pro"/>
                <a:cs typeface="Arial"/>
              </a:rPr>
              <a:t> Threatens Learning</a:t>
            </a:r>
          </a:p>
          <a:p>
            <a:endParaRPr lang="en-US" noProof="0">
              <a:latin typeface="Source Sans Pro"/>
              <a:ea typeface="Source Sans Pro"/>
            </a:endParaRPr>
          </a:p>
        </p:txBody>
      </p:sp>
      <p:sp>
        <p:nvSpPr>
          <p:cNvPr id="5" name="Rectangle: Rounded Corners 4" descr="Cycle of stages: Use AI for the task, skip the productive struggle, skill does not develop, rely on AI even more.">
            <a:extLst>
              <a:ext uri="{FF2B5EF4-FFF2-40B4-BE49-F238E27FC236}">
                <a16:creationId xmlns:a16="http://schemas.microsoft.com/office/drawing/2014/main" id="{E465A33F-F61A-23DB-6D03-E818DB919CF6}"/>
              </a:ext>
            </a:extLst>
          </p:cNvPr>
          <p:cNvSpPr/>
          <p:nvPr/>
        </p:nvSpPr>
        <p:spPr>
          <a:xfrm>
            <a:off x="758951" y="228527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Use AI for the task</a:t>
            </a:r>
            <a:endParaRPr lang="en-US" sz="2000" noProof="0">
              <a:latin typeface="Source Sans Pro"/>
              <a:ea typeface="Source Sans Pro"/>
            </a:endParaRPr>
          </a:p>
        </p:txBody>
      </p:sp>
      <p:sp>
        <p:nvSpPr>
          <p:cNvPr id="6" name="Rectangle: Rounded Corners 5">
            <a:extLst>
              <a:ext uri="{FF2B5EF4-FFF2-40B4-BE49-F238E27FC236}">
                <a16:creationId xmlns:a16="http://schemas.microsoft.com/office/drawing/2014/main" id="{DA48675B-8C09-B7E3-1A35-32403612E814}"/>
              </a:ext>
              <a:ext uri="{C183D7F6-B498-43B3-948B-1728B52AA6E4}">
                <adec:decorative xmlns:adec="http://schemas.microsoft.com/office/drawing/2017/decorative" val="1"/>
              </a:ext>
            </a:extLst>
          </p:cNvPr>
          <p:cNvSpPr/>
          <p:nvPr/>
        </p:nvSpPr>
        <p:spPr>
          <a:xfrm>
            <a:off x="3806951" y="228527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Skip the productive struggle</a:t>
            </a:r>
          </a:p>
        </p:txBody>
      </p:sp>
      <p:sp>
        <p:nvSpPr>
          <p:cNvPr id="7" name="Rectangle: Rounded Corners 6">
            <a:extLst>
              <a:ext uri="{FF2B5EF4-FFF2-40B4-BE49-F238E27FC236}">
                <a16:creationId xmlns:a16="http://schemas.microsoft.com/office/drawing/2014/main" id="{1EAF4D00-AD87-6BAD-EB66-6CCA37A94A1A}"/>
              </a:ext>
              <a:ext uri="{C183D7F6-B498-43B3-948B-1728B52AA6E4}">
                <adec:decorative xmlns:adec="http://schemas.microsoft.com/office/drawing/2017/decorative" val="1"/>
              </a:ext>
            </a:extLst>
          </p:cNvPr>
          <p:cNvSpPr/>
          <p:nvPr/>
        </p:nvSpPr>
        <p:spPr>
          <a:xfrm>
            <a:off x="3806951" y="390042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Skill does not develop</a:t>
            </a:r>
            <a:endParaRPr lang="en-US" sz="2000" noProof="0">
              <a:latin typeface="Source Sans Pro"/>
              <a:ea typeface="Source Sans Pro"/>
            </a:endParaRPr>
          </a:p>
        </p:txBody>
      </p:sp>
      <p:sp>
        <p:nvSpPr>
          <p:cNvPr id="8" name="Rectangle: Rounded Corners 7">
            <a:extLst>
              <a:ext uri="{FF2B5EF4-FFF2-40B4-BE49-F238E27FC236}">
                <a16:creationId xmlns:a16="http://schemas.microsoft.com/office/drawing/2014/main" id="{56A1089B-42EF-4939-24D8-0FBC6EEFBE7D}"/>
              </a:ext>
              <a:ext uri="{C183D7F6-B498-43B3-948B-1728B52AA6E4}">
                <adec:decorative xmlns:adec="http://schemas.microsoft.com/office/drawing/2017/decorative" val="1"/>
              </a:ext>
            </a:extLst>
          </p:cNvPr>
          <p:cNvSpPr/>
          <p:nvPr/>
        </p:nvSpPr>
        <p:spPr>
          <a:xfrm>
            <a:off x="758951" y="3900421"/>
            <a:ext cx="2135481" cy="1064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noProof="0">
                <a:latin typeface="Source Sans Pro"/>
                <a:ea typeface="Source Sans Pro"/>
                <a:cs typeface="Calibri"/>
              </a:rPr>
              <a:t>Rely on AI even more</a:t>
            </a:r>
            <a:endParaRPr lang="en-US" sz="2000" noProof="0">
              <a:latin typeface="Source Sans Pro"/>
              <a:ea typeface="Source Sans Pro"/>
            </a:endParaRPr>
          </a:p>
        </p:txBody>
      </p:sp>
      <p:sp>
        <p:nvSpPr>
          <p:cNvPr id="9" name="Arrow: Right 8">
            <a:extLst>
              <a:ext uri="{FF2B5EF4-FFF2-40B4-BE49-F238E27FC236}">
                <a16:creationId xmlns:a16="http://schemas.microsoft.com/office/drawing/2014/main" id="{3A234C52-E673-69DD-32E1-7140B43D6837}"/>
              </a:ext>
              <a:ext uri="{C183D7F6-B498-43B3-948B-1728B52AA6E4}">
                <adec:decorative xmlns:adec="http://schemas.microsoft.com/office/drawing/2017/decorative" val="1"/>
              </a:ext>
            </a:extLst>
          </p:cNvPr>
          <p:cNvSpPr/>
          <p:nvPr/>
        </p:nvSpPr>
        <p:spPr>
          <a:xfrm>
            <a:off x="3186060" y="2623937"/>
            <a:ext cx="385703" cy="30103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0" name="Arrow: Down 9">
            <a:extLst>
              <a:ext uri="{FF2B5EF4-FFF2-40B4-BE49-F238E27FC236}">
                <a16:creationId xmlns:a16="http://schemas.microsoft.com/office/drawing/2014/main" id="{EF2DC279-EC64-F17E-6653-D3DEBCAEDE17}"/>
              </a:ext>
              <a:ext uri="{C183D7F6-B498-43B3-948B-1728B52AA6E4}">
                <adec:decorative xmlns:adec="http://schemas.microsoft.com/office/drawing/2017/decorative" val="1"/>
              </a:ext>
            </a:extLst>
          </p:cNvPr>
          <p:cNvSpPr/>
          <p:nvPr/>
        </p:nvSpPr>
        <p:spPr>
          <a:xfrm>
            <a:off x="4907617" y="3516116"/>
            <a:ext cx="225777" cy="2445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1" name="Arrow: Down 10">
            <a:extLst>
              <a:ext uri="{FF2B5EF4-FFF2-40B4-BE49-F238E27FC236}">
                <a16:creationId xmlns:a16="http://schemas.microsoft.com/office/drawing/2014/main" id="{A8813AC7-2521-F100-2A2C-4F7D1FDCA257}"/>
              </a:ext>
              <a:ext uri="{C183D7F6-B498-43B3-948B-1728B52AA6E4}">
                <adec:decorative xmlns:adec="http://schemas.microsoft.com/office/drawing/2017/decorative" val="1"/>
              </a:ext>
            </a:extLst>
          </p:cNvPr>
          <p:cNvSpPr/>
          <p:nvPr/>
        </p:nvSpPr>
        <p:spPr>
          <a:xfrm rot="10800000">
            <a:off x="1718505" y="3516116"/>
            <a:ext cx="225777" cy="24459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2" name="Arrow: Right 11">
            <a:extLst>
              <a:ext uri="{FF2B5EF4-FFF2-40B4-BE49-F238E27FC236}">
                <a16:creationId xmlns:a16="http://schemas.microsoft.com/office/drawing/2014/main" id="{FCCE45F7-3A89-B95A-3E0F-8521AFE07BB1}"/>
              </a:ext>
              <a:ext uri="{C183D7F6-B498-43B3-948B-1728B52AA6E4}">
                <adec:decorative xmlns:adec="http://schemas.microsoft.com/office/drawing/2017/decorative" val="1"/>
              </a:ext>
            </a:extLst>
          </p:cNvPr>
          <p:cNvSpPr/>
          <p:nvPr/>
        </p:nvSpPr>
        <p:spPr>
          <a:xfrm rot="10800000">
            <a:off x="3186060" y="4163828"/>
            <a:ext cx="385703" cy="30103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a:latin typeface="Source Sans Pro"/>
              <a:ea typeface="Source Sans Pro"/>
            </a:endParaRPr>
          </a:p>
        </p:txBody>
      </p:sp>
      <p:sp>
        <p:nvSpPr>
          <p:cNvPr id="14" name="Shape 5" descr="This is especially dangerous for writing,&#10;reasoning, and problem-solving — the&#10;skills that matter most.">
            <a:extLst>
              <a:ext uri="{FF2B5EF4-FFF2-40B4-BE49-F238E27FC236}">
                <a16:creationId xmlns:a16="http://schemas.microsoft.com/office/drawing/2014/main" id="{7F4DF664-AAFA-E07F-ECED-A30B48DBF760}"/>
              </a:ext>
            </a:extLst>
          </p:cNvPr>
          <p:cNvSpPr/>
          <p:nvPr/>
        </p:nvSpPr>
        <p:spPr>
          <a:xfrm flipH="1">
            <a:off x="6743128" y="2288389"/>
            <a:ext cx="4780246" cy="668472"/>
          </a:xfrm>
          <a:prstGeom prst="rect">
            <a:avLst/>
          </a:prstGeom>
          <a:solidFill>
            <a:srgbClr val="FEE123"/>
          </a:solidFill>
          <a:ln w="12700">
            <a:noFill/>
            <a:prstDash val="solid"/>
          </a:ln>
        </p:spPr>
        <p:txBody>
          <a:bodyPr lIns="182880" tIns="45720" rIns="182880" bIns="45720" anchor="t"/>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US" sz="1600" noProof="0">
                <a:latin typeface="Source Sans Pro"/>
                <a:ea typeface="Source Sans Pro"/>
                <a:cs typeface="+mn-lt"/>
              </a:rPr>
              <a:t>This is especially dangerous for writing, reasoning, and problem-solving — the skills that matter most.</a:t>
            </a:r>
            <a:endParaRPr lang="en-US" sz="1600" noProof="0">
              <a:latin typeface="Source Sans Pro"/>
              <a:ea typeface="Source Sans Pro"/>
            </a:endParaRPr>
          </a:p>
        </p:txBody>
      </p:sp>
      <p:sp>
        <p:nvSpPr>
          <p:cNvPr id="15" name="TextBox 3">
            <a:extLst>
              <a:ext uri="{FF2B5EF4-FFF2-40B4-BE49-F238E27FC236}">
                <a16:creationId xmlns:a16="http://schemas.microsoft.com/office/drawing/2014/main" id="{CE1905F4-BCF0-D169-0592-BBDF6BC8D65D}"/>
              </a:ext>
            </a:extLst>
          </p:cNvPr>
          <p:cNvSpPr txBox="1"/>
          <p:nvPr/>
        </p:nvSpPr>
        <p:spPr>
          <a:xfrm>
            <a:off x="6825216" y="4818626"/>
            <a:ext cx="1883595"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0">
                <a:solidFill>
                  <a:schemeClr val="bg1"/>
                </a:solidFill>
                <a:latin typeface="Source Sans Pro"/>
                <a:ea typeface="Source Sans Pro"/>
                <a:cs typeface="Calibri"/>
              </a:rPr>
              <a:t>Generated by ChatGPT</a:t>
            </a:r>
          </a:p>
        </p:txBody>
      </p:sp>
    </p:spTree>
    <p:extLst>
      <p:ext uri="{BB962C8B-B14F-4D97-AF65-F5344CB8AC3E}">
        <p14:creationId xmlns:p14="http://schemas.microsoft.com/office/powerpoint/2010/main" val="249781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0C8D-B923-49CE-3896-29B1485C9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7C848E-F31C-9A07-D265-B9F113D2067C}"/>
              </a:ext>
            </a:extLst>
          </p:cNvPr>
          <p:cNvSpPr>
            <a:spLocks noGrp="1"/>
          </p:cNvSpPr>
          <p:nvPr>
            <p:ph type="ctrTitle"/>
          </p:nvPr>
        </p:nvSpPr>
        <p:spPr>
          <a:xfrm>
            <a:off x="742950" y="-105986"/>
            <a:ext cx="10706102" cy="1041214"/>
          </a:xfrm>
        </p:spPr>
        <p:txBody>
          <a:bodyPr/>
          <a:lstStyle/>
          <a:p>
            <a:r>
              <a:rPr lang="en-US" noProof="0">
                <a:latin typeface="Source Sans Pro"/>
                <a:ea typeface="Source Sans Pro"/>
                <a:cs typeface="Arial"/>
              </a:rPr>
              <a:t>Teaching Advice</a:t>
            </a:r>
            <a:endParaRPr lang="en-US" noProof="0"/>
          </a:p>
        </p:txBody>
      </p:sp>
      <p:sp>
        <p:nvSpPr>
          <p:cNvPr id="3" name="Content Placeholder 2">
            <a:extLst>
              <a:ext uri="{FF2B5EF4-FFF2-40B4-BE49-F238E27FC236}">
                <a16:creationId xmlns:a16="http://schemas.microsoft.com/office/drawing/2014/main" id="{D021759E-2EE1-F602-95DD-E64BED23C896}"/>
              </a:ext>
            </a:extLst>
          </p:cNvPr>
          <p:cNvSpPr>
            <a:spLocks noGrp="1"/>
          </p:cNvSpPr>
          <p:nvPr>
            <p:ph sz="quarter" idx="10"/>
          </p:nvPr>
        </p:nvSpPr>
        <p:spPr>
          <a:xfrm>
            <a:off x="448310" y="1280146"/>
            <a:ext cx="11000740" cy="4814924"/>
          </a:xfrm>
        </p:spPr>
        <p:txBody>
          <a:bodyPr lIns="0" tIns="0" rIns="0" bIns="0" anchor="t"/>
          <a:lstStyle/>
          <a:p>
            <a:pPr marL="685800" indent="-342900">
              <a:lnSpc>
                <a:spcPct val="100000"/>
              </a:lnSpc>
              <a:spcBef>
                <a:spcPts val="0"/>
              </a:spcBef>
              <a:spcAft>
                <a:spcPts val="0"/>
              </a:spcAft>
              <a:buChar char="•"/>
            </a:pPr>
            <a:r>
              <a:rPr lang="en-US" sz="2400" b="1">
                <a:latin typeface="Source Sans Pro"/>
                <a:ea typeface="Source Sans Pro"/>
              </a:rPr>
              <a:t>Motivate your students:</a:t>
            </a:r>
            <a:r>
              <a:rPr lang="en-US" sz="2400" noProof="0">
                <a:latin typeface="Source Sans Pro"/>
                <a:ea typeface="Source Sans Pro"/>
              </a:rPr>
              <a:t> explain why the </a:t>
            </a:r>
            <a:r>
              <a:rPr lang="en-US" sz="2400">
                <a:latin typeface="Source Sans Pro"/>
                <a:ea typeface="Source Sans Pro"/>
              </a:rPr>
              <a:t>assignment matters</a:t>
            </a:r>
            <a:r>
              <a:rPr lang="en-US" sz="2400" noProof="0">
                <a:latin typeface="Source Sans Pro"/>
                <a:ea typeface="Source Sans Pro"/>
              </a:rPr>
              <a:t> and why AI is or isn't part of it</a:t>
            </a:r>
            <a:endParaRPr lang="en-US" sz="2400" noProof="0">
              <a:ea typeface="Source Sans Pro" panose="020B0503030403020204" pitchFamily="34" charset="0"/>
            </a:endParaRPr>
          </a:p>
          <a:p>
            <a:pPr marL="685800" indent="-342900">
              <a:lnSpc>
                <a:spcPct val="100000"/>
              </a:lnSpc>
              <a:spcBef>
                <a:spcPts val="0"/>
              </a:spcBef>
              <a:spcAft>
                <a:spcPts val="0"/>
              </a:spcAft>
              <a:buChar char="•"/>
            </a:pPr>
            <a:r>
              <a:rPr lang="en-US" sz="2400" b="1">
                <a:latin typeface="Source Sans Pro"/>
                <a:ea typeface="Source Sans Pro"/>
              </a:rPr>
              <a:t>Communicate Transparently: </a:t>
            </a:r>
            <a:r>
              <a:rPr lang="en-US" sz="2400">
                <a:latin typeface="Source Sans Pro"/>
                <a:ea typeface="Source Sans Pro"/>
              </a:rPr>
              <a:t>share AI State your AI expectations at the point of the task. Explain why, not just what. Explicitly invite student questions, so asking doesn't feel like admitting guilt.</a:t>
            </a:r>
            <a:endParaRPr lang="en-US" sz="2400">
              <a:ea typeface="Source Sans Pro" panose="020B0503030403020204" pitchFamily="34" charset="0"/>
            </a:endParaRPr>
          </a:p>
          <a:p>
            <a:pPr marL="1485900" lvl="1">
              <a:lnSpc>
                <a:spcPct val="100000"/>
              </a:lnSpc>
              <a:spcBef>
                <a:spcPts val="0"/>
              </a:spcBef>
              <a:spcAft>
                <a:spcPts val="0"/>
              </a:spcAft>
              <a:buClr>
                <a:srgbClr val="007030"/>
              </a:buClr>
            </a:pPr>
            <a:r>
              <a:rPr lang="en-US" sz="2400" u="sng">
                <a:latin typeface="Source Sans Pro"/>
                <a:ea typeface="Source Sans Pro"/>
              </a:rPr>
              <a:t>Diverse student profiles</a:t>
            </a:r>
            <a:r>
              <a:rPr lang="en-US" sz="2400">
                <a:latin typeface="Source Sans Pro"/>
                <a:ea typeface="Source Sans Pro"/>
              </a:rPr>
              <a:t>: There is no single audience in the room. Make sure you speak to everyone. </a:t>
            </a:r>
            <a:endParaRPr lang="en-US" sz="2400">
              <a:ea typeface="Source Sans Pro"/>
            </a:endParaRPr>
          </a:p>
          <a:p>
            <a:pPr marL="1485900" lvl="1">
              <a:lnSpc>
                <a:spcPct val="100000"/>
              </a:lnSpc>
              <a:spcBef>
                <a:spcPts val="0"/>
              </a:spcBef>
              <a:spcAft>
                <a:spcPts val="0"/>
              </a:spcAft>
              <a:buClr>
                <a:srgbClr val="007030"/>
              </a:buClr>
            </a:pPr>
            <a:r>
              <a:rPr lang="en-US" sz="2400" u="sng">
                <a:latin typeface="Source Sans Pro"/>
                <a:ea typeface="Source Sans Pro"/>
              </a:rPr>
              <a:t>Silence pattern</a:t>
            </a:r>
            <a:r>
              <a:rPr lang="en-US" sz="2400">
                <a:latin typeface="Source Sans Pro"/>
                <a:ea typeface="Source Sans Pro"/>
              </a:rPr>
              <a:t>: *1 in 10 students mentioned they felt comfortable asking an instructor to clarify AI use. (Source: TEP GenAI CAIT 2025-2026)</a:t>
            </a:r>
            <a:endParaRPr lang="en-US" sz="2400">
              <a:ea typeface="Source Sans Pro" panose="020B0503030403020204" pitchFamily="34" charset="0"/>
            </a:endParaRPr>
          </a:p>
        </p:txBody>
      </p:sp>
    </p:spTree>
    <p:extLst>
      <p:ext uri="{BB962C8B-B14F-4D97-AF65-F5344CB8AC3E}">
        <p14:creationId xmlns:p14="http://schemas.microsoft.com/office/powerpoint/2010/main" val="2392110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E6DC1-1464-AC44-AC55-B5CFEF747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8FBED0-4643-789E-022B-1003451B5491}"/>
              </a:ext>
            </a:extLst>
          </p:cNvPr>
          <p:cNvSpPr>
            <a:spLocks noGrp="1"/>
          </p:cNvSpPr>
          <p:nvPr>
            <p:ph type="ctrTitle"/>
          </p:nvPr>
        </p:nvSpPr>
        <p:spPr>
          <a:xfrm>
            <a:off x="742950" y="-105986"/>
            <a:ext cx="10706102" cy="1041214"/>
          </a:xfrm>
        </p:spPr>
        <p:txBody>
          <a:bodyPr/>
          <a:lstStyle/>
          <a:p>
            <a:r>
              <a:rPr lang="en-US" noProof="0">
                <a:latin typeface="Source Sans Pro"/>
                <a:ea typeface="Source Sans Pro"/>
                <a:cs typeface="Arial"/>
              </a:rPr>
              <a:t>Teaching Advice</a:t>
            </a:r>
            <a:endParaRPr lang="en-US" noProof="0"/>
          </a:p>
        </p:txBody>
      </p:sp>
      <p:sp>
        <p:nvSpPr>
          <p:cNvPr id="3" name="Content Placeholder 2">
            <a:extLst>
              <a:ext uri="{FF2B5EF4-FFF2-40B4-BE49-F238E27FC236}">
                <a16:creationId xmlns:a16="http://schemas.microsoft.com/office/drawing/2014/main" id="{DF07008F-3887-C095-F95D-4351B6E4072B}"/>
              </a:ext>
            </a:extLst>
          </p:cNvPr>
          <p:cNvSpPr>
            <a:spLocks noGrp="1"/>
          </p:cNvSpPr>
          <p:nvPr>
            <p:ph sz="quarter" idx="10"/>
          </p:nvPr>
        </p:nvSpPr>
        <p:spPr>
          <a:xfrm>
            <a:off x="570230" y="1127746"/>
            <a:ext cx="11356340" cy="4977484"/>
          </a:xfrm>
        </p:spPr>
        <p:txBody>
          <a:bodyPr lIns="0" tIns="0" rIns="0" bIns="0" anchor="t"/>
          <a:lstStyle/>
          <a:p>
            <a:pPr>
              <a:lnSpc>
                <a:spcPct val="100000"/>
              </a:lnSpc>
              <a:spcBef>
                <a:spcPts val="0"/>
              </a:spcBef>
              <a:spcAft>
                <a:spcPts val="0"/>
              </a:spcAft>
            </a:pPr>
            <a:r>
              <a:rPr lang="en-US" sz="2400">
                <a:solidFill>
                  <a:srgbClr val="000000"/>
                </a:solidFill>
                <a:latin typeface="Source Sans Pro"/>
                <a:ea typeface="Source Sans Pro"/>
              </a:rPr>
              <a:t>Two skills can protect critical thinking in the age of AI</a:t>
            </a:r>
          </a:p>
          <a:p>
            <a:pPr marL="285750" indent="-285750">
              <a:lnSpc>
                <a:spcPct val="100000"/>
              </a:lnSpc>
              <a:spcBef>
                <a:spcPts val="0"/>
              </a:spcBef>
              <a:spcAft>
                <a:spcPts val="0"/>
              </a:spcAft>
              <a:buFont typeface="Arial" panose="020B0604020202020204" pitchFamily="34" charset="0"/>
              <a:buChar char="•"/>
            </a:pPr>
            <a:r>
              <a:rPr lang="en-US" sz="2400" b="1">
                <a:solidFill>
                  <a:srgbClr val="000000"/>
                </a:solidFill>
                <a:latin typeface="Source Sans Pro"/>
                <a:ea typeface="Source Sans Pro"/>
              </a:rPr>
              <a:t>Metacognitive</a:t>
            </a:r>
            <a:r>
              <a:rPr lang="en-US" sz="2400" b="1">
                <a:latin typeface="Source Sans Pro"/>
                <a:ea typeface="Source Sans Pro"/>
                <a:cs typeface="Aptos Display"/>
              </a:rPr>
              <a:t> Habits: </a:t>
            </a:r>
            <a:r>
              <a:rPr lang="en-US" sz="2400">
                <a:latin typeface="Source Sans Pro"/>
                <a:ea typeface="Source Sans Pro"/>
                <a:cs typeface="Aptos Display"/>
              </a:rPr>
              <a:t>Students</a:t>
            </a:r>
            <a:r>
              <a:rPr lang="en-US" sz="2400">
                <a:solidFill>
                  <a:srgbClr val="000000"/>
                </a:solidFill>
                <a:latin typeface="Source Sans Pro"/>
                <a:ea typeface="Source Sans Pro"/>
                <a:cs typeface="Aptos"/>
              </a:rPr>
              <a:t> should ask: </a:t>
            </a:r>
            <a:r>
              <a:rPr lang="en-US" sz="2400" b="1">
                <a:solidFill>
                  <a:srgbClr val="000000"/>
                </a:solidFill>
                <a:latin typeface="Source Sans Pro"/>
                <a:ea typeface="Source Sans Pro"/>
                <a:cs typeface="Aptos"/>
              </a:rPr>
              <a:t>do I need this, or am I reaching for it out of habit?</a:t>
            </a:r>
            <a:r>
              <a:rPr lang="en-US" sz="2400">
                <a:solidFill>
                  <a:srgbClr val="000000"/>
                </a:solidFill>
                <a:latin typeface="Source Sans Pro"/>
                <a:ea typeface="Source Sans Pro"/>
                <a:cs typeface="Aptos"/>
              </a:rPr>
              <a:t> 4 questions help them slow down and monitor their thinking. </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Before: </a:t>
            </a:r>
            <a:r>
              <a:rPr lang="en-US" sz="2400">
                <a:solidFill>
                  <a:srgbClr val="000000"/>
                </a:solidFill>
                <a:latin typeface="Source Sans Pro"/>
                <a:ea typeface="Source Sans Pro"/>
                <a:cs typeface="Aptos"/>
              </a:rPr>
              <a:t>What did I already know before I asked AI?</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During: </a:t>
            </a:r>
            <a:r>
              <a:rPr lang="en-US" sz="2400">
                <a:solidFill>
                  <a:srgbClr val="000000"/>
                </a:solidFill>
                <a:latin typeface="Source Sans Pro"/>
                <a:ea typeface="Source Sans Pro"/>
                <a:cs typeface="Aptos"/>
              </a:rPr>
              <a:t>What will I keep, change, or reject and why? What’s still unclear, and how will I find out?</a:t>
            </a:r>
          </a:p>
          <a:p>
            <a:pPr marL="1085850" lvl="1">
              <a:lnSpc>
                <a:spcPct val="100000"/>
              </a:lnSpc>
              <a:spcBef>
                <a:spcPts val="0"/>
              </a:spcBef>
              <a:spcAft>
                <a:spcPts val="0"/>
              </a:spcAft>
              <a:buClr>
                <a:srgbClr val="007030"/>
              </a:buClr>
              <a:buFont typeface="Courier New" panose="020B0604020202020204" pitchFamily="34" charset="0"/>
              <a:buChar char="o"/>
            </a:pPr>
            <a:r>
              <a:rPr lang="en-US" sz="2400" b="1">
                <a:solidFill>
                  <a:srgbClr val="000000"/>
                </a:solidFill>
                <a:latin typeface="Source Sans Pro"/>
                <a:ea typeface="Source Sans Pro"/>
                <a:cs typeface="Aptos"/>
              </a:rPr>
              <a:t>After: </a:t>
            </a:r>
            <a:r>
              <a:rPr lang="en-US" sz="2400">
                <a:solidFill>
                  <a:srgbClr val="000000"/>
                </a:solidFill>
                <a:latin typeface="Source Sans Pro"/>
                <a:ea typeface="Source Sans Pro"/>
                <a:cs typeface="Aptos"/>
              </a:rPr>
              <a:t>Could I explain this without AI’s help?</a:t>
            </a:r>
            <a:endParaRPr lang="en-US" sz="2400">
              <a:ea typeface="Source Sans Pro" panose="020B0503030403020204" pitchFamily="34" charset="0"/>
              <a:cs typeface="Aptos"/>
            </a:endParaRPr>
          </a:p>
          <a:p>
            <a:pPr marL="285750" indent="-285750">
              <a:lnSpc>
                <a:spcPct val="100000"/>
              </a:lnSpc>
              <a:spcBef>
                <a:spcPts val="0"/>
              </a:spcBef>
              <a:spcAft>
                <a:spcPts val="0"/>
              </a:spcAft>
              <a:buFont typeface="Arial" panose="020B0604020202020204" pitchFamily="34" charset="0"/>
              <a:buChar char="•"/>
            </a:pPr>
            <a:r>
              <a:rPr lang="en-US" sz="2400" b="1">
                <a:latin typeface="Source Sans Pro"/>
                <a:ea typeface="Source Sans Pro"/>
                <a:cs typeface="Aptos Display"/>
              </a:rPr>
              <a:t>AI Literacy: </a:t>
            </a:r>
            <a:r>
              <a:rPr lang="en-US" sz="2400">
                <a:latin typeface="Source Sans Pro"/>
                <a:ea typeface="Source Sans Pro"/>
                <a:cs typeface="Aptos Display"/>
              </a:rPr>
              <a:t>A</a:t>
            </a:r>
            <a:r>
              <a:rPr lang="en-US" sz="2400">
                <a:solidFill>
                  <a:srgbClr val="000000"/>
                </a:solidFill>
                <a:latin typeface="Source Sans Pro"/>
                <a:ea typeface="Source Sans Pro"/>
                <a:cs typeface="Aptos"/>
              </a:rPr>
              <a:t> working understanding of how AI tools work, students can judge its output rather than defer to it. </a:t>
            </a:r>
            <a:r>
              <a:rPr lang="en-US" sz="2400" b="1">
                <a:solidFill>
                  <a:srgbClr val="000000"/>
                </a:solidFill>
                <a:latin typeface="Source Sans Pro"/>
                <a:ea typeface="Source Sans Pro"/>
                <a:cs typeface="Aptos"/>
              </a:rPr>
              <a:t>Resource</a:t>
            </a:r>
            <a:r>
              <a:rPr lang="en-US" sz="2400" b="1">
                <a:latin typeface="Source Sans Pro"/>
                <a:ea typeface="Source Sans Pro"/>
                <a:cs typeface="Aptos"/>
              </a:rPr>
              <a:t>:</a:t>
            </a:r>
            <a:r>
              <a:rPr lang="en-US" sz="2400">
                <a:latin typeface="Source Sans Pro"/>
                <a:ea typeface="Source Sans Pro"/>
                <a:cs typeface="Aptos"/>
              </a:rPr>
              <a:t> </a:t>
            </a:r>
            <a:r>
              <a:rPr lang="en-US" sz="2400">
                <a:latin typeface="Source Sans Pro"/>
                <a:ea typeface="Source Sans Pro"/>
                <a:cs typeface="Aptos"/>
                <a:hlinkClick r:id="rId2"/>
              </a:rPr>
              <a:t>UO Library AI Resources</a:t>
            </a:r>
            <a:r>
              <a:rPr lang="en-US" sz="2400">
                <a:latin typeface="Source Sans Pro"/>
                <a:ea typeface="Source Sans Pro"/>
                <a:cs typeface="Aptos"/>
              </a:rPr>
              <a:t> </a:t>
            </a:r>
            <a:endParaRPr lang="en-US" sz="2400">
              <a:ea typeface="Source Sans Pro" panose="020B0503030403020204" pitchFamily="34" charset="0"/>
              <a:cs typeface="Aptos"/>
            </a:endParaRPr>
          </a:p>
          <a:p>
            <a:pPr marL="285750" indent="-285750">
              <a:lnSpc>
                <a:spcPct val="100000"/>
              </a:lnSpc>
              <a:spcBef>
                <a:spcPts val="0"/>
              </a:spcBef>
              <a:spcAft>
                <a:spcPts val="0"/>
              </a:spcAft>
              <a:buChar char="•"/>
            </a:pPr>
            <a:r>
              <a:rPr lang="en-US" sz="2400" b="1">
                <a:latin typeface="Source Sans Pro"/>
                <a:ea typeface="Source Sans Pro"/>
              </a:rPr>
              <a:t>Design with intention</a:t>
            </a:r>
            <a:r>
              <a:rPr lang="en-US" sz="2400">
                <a:latin typeface="Source Sans Pro"/>
                <a:ea typeface="Source Sans Pro"/>
              </a:rPr>
              <a:t> — anchor tasks to real context, make process visible, verify skill directly</a:t>
            </a:r>
          </a:p>
          <a:p>
            <a:endParaRPr lang="en-US">
              <a:latin typeface="Source Sans Pro"/>
              <a:ea typeface="Source Sans Pro"/>
            </a:endParaRPr>
          </a:p>
        </p:txBody>
      </p:sp>
      <p:sp>
        <p:nvSpPr>
          <p:cNvPr id="4" name="TextBox 3">
            <a:extLst>
              <a:ext uri="{FF2B5EF4-FFF2-40B4-BE49-F238E27FC236}">
                <a16:creationId xmlns:a16="http://schemas.microsoft.com/office/drawing/2014/main" id="{531A53C5-7C6A-4E3A-75D8-36A128110061}"/>
              </a:ext>
            </a:extLst>
          </p:cNvPr>
          <p:cNvSpPr txBox="1"/>
          <p:nvPr/>
        </p:nvSpPr>
        <p:spPr>
          <a:xfrm>
            <a:off x="568960" y="6101080"/>
            <a:ext cx="71221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l" rtl="0"/>
            <a:r>
              <a:rPr lang="en-US" sz="1800" b="0" i="0" u="none" strike="noStrike" baseline="0">
                <a:solidFill>
                  <a:srgbClr val="000000"/>
                </a:solidFill>
                <a:latin typeface="Source Sans Pro"/>
                <a:ea typeface="Arial"/>
                <a:cs typeface="Arial"/>
              </a:rPr>
              <a:t>Details and examples on the handout (Link)</a:t>
            </a:r>
            <a:r>
              <a:rPr lang="en-US" sz="1800" b="0" i="0">
                <a:solidFill>
                  <a:srgbClr val="000000"/>
                </a:solidFill>
                <a:latin typeface="Source Sans Pro"/>
                <a:ea typeface="Arial"/>
                <a:cs typeface="Arial"/>
              </a:rPr>
              <a:t>​</a:t>
            </a:r>
            <a:endParaRPr lang="en-US"/>
          </a:p>
          <a:p>
            <a:pPr algn="ctr"/>
            <a:endParaRPr lang="en-US"/>
          </a:p>
        </p:txBody>
      </p:sp>
    </p:spTree>
    <p:extLst>
      <p:ext uri="{BB962C8B-B14F-4D97-AF65-F5344CB8AC3E}">
        <p14:creationId xmlns:p14="http://schemas.microsoft.com/office/powerpoint/2010/main" val="3584153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AA29F-0BBF-E337-75CA-8293695C9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039F7-8659-5B07-89E1-C9467910DD0F}"/>
              </a:ext>
            </a:extLst>
          </p:cNvPr>
          <p:cNvSpPr>
            <a:spLocks noGrp="1"/>
          </p:cNvSpPr>
          <p:nvPr>
            <p:ph type="ctrTitle"/>
          </p:nvPr>
        </p:nvSpPr>
        <p:spPr/>
        <p:txBody>
          <a:bodyPr/>
          <a:lstStyle/>
          <a:p>
            <a:r>
              <a:rPr lang="en-US" noProof="0">
                <a:latin typeface="Source Sans Pro"/>
                <a:ea typeface="Source Sans Pro"/>
                <a:cs typeface="Arial"/>
              </a:rPr>
              <a:t>Resources</a:t>
            </a:r>
            <a:endParaRPr lang="en-US" noProof="0"/>
          </a:p>
        </p:txBody>
      </p:sp>
      <p:sp>
        <p:nvSpPr>
          <p:cNvPr id="3" name="Content Placeholder 2">
            <a:extLst>
              <a:ext uri="{FF2B5EF4-FFF2-40B4-BE49-F238E27FC236}">
                <a16:creationId xmlns:a16="http://schemas.microsoft.com/office/drawing/2014/main" id="{631C42AC-9190-A273-8488-DC5E7F3884BA}"/>
              </a:ext>
            </a:extLst>
          </p:cNvPr>
          <p:cNvSpPr>
            <a:spLocks noGrp="1"/>
          </p:cNvSpPr>
          <p:nvPr>
            <p:ph sz="quarter" idx="10"/>
          </p:nvPr>
        </p:nvSpPr>
        <p:spPr/>
        <p:txBody>
          <a:bodyPr lIns="0" tIns="0" rIns="0" bIns="0" anchor="t"/>
          <a:lstStyle/>
          <a:p>
            <a:pPr marL="342900" indent="-342900">
              <a:buChar char="•"/>
            </a:pPr>
            <a:r>
              <a:rPr lang="en-US" noProof="0">
                <a:latin typeface="Source Sans Pro"/>
                <a:ea typeface="Source Sans Pro"/>
              </a:rPr>
              <a:t>Full resource guide: </a:t>
            </a:r>
            <a:r>
              <a:rPr lang="en-US" b="1" u="sng" noProof="0">
                <a:latin typeface="Source Sans Pro"/>
                <a:ea typeface="Source Sans Pro"/>
              </a:rPr>
              <a:t>teaching.uoregon.edu/ai</a:t>
            </a:r>
            <a:endParaRPr lang="en-US" b="1" noProof="0">
              <a:ea typeface="Source Sans Pro" panose="020B0503030403020204" pitchFamily="34" charset="0"/>
            </a:endParaRPr>
          </a:p>
          <a:p>
            <a:endParaRPr lang="en-US" noProof="0">
              <a:ea typeface="Source Sans Pro"/>
            </a:endParaRPr>
          </a:p>
          <a:p>
            <a:endParaRPr lang="en-US" noProof="0">
              <a:ea typeface="Source Sans Pro"/>
            </a:endParaRPr>
          </a:p>
        </p:txBody>
      </p:sp>
    </p:spTree>
    <p:extLst>
      <p:ext uri="{BB962C8B-B14F-4D97-AF65-F5344CB8AC3E}">
        <p14:creationId xmlns:p14="http://schemas.microsoft.com/office/powerpoint/2010/main" val="4156674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8057A-CC0D-E1D5-DB0F-A840478DB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0B428-E714-21FB-1DDC-E4E1ADFA3996}"/>
              </a:ext>
            </a:extLst>
          </p:cNvPr>
          <p:cNvSpPr>
            <a:spLocks noGrp="1"/>
          </p:cNvSpPr>
          <p:nvPr>
            <p:ph type="title"/>
          </p:nvPr>
        </p:nvSpPr>
        <p:spPr>
          <a:prstGeom prst="rect">
            <a:avLst/>
          </a:prstGeom>
        </p:spPr>
        <p:txBody>
          <a:bodyPr/>
          <a:lstStyle/>
          <a:p>
            <a:r>
              <a:rPr lang="en-US" noProof="0">
                <a:latin typeface="Source Sans Pro Black"/>
                <a:ea typeface="Source Sans Pro Black"/>
              </a:rPr>
              <a:t>IGE Panel (45 min)</a:t>
            </a:r>
            <a:endParaRPr lang="en-US" noProof="0"/>
          </a:p>
        </p:txBody>
      </p:sp>
    </p:spTree>
    <p:extLst>
      <p:ext uri="{BB962C8B-B14F-4D97-AF65-F5344CB8AC3E}">
        <p14:creationId xmlns:p14="http://schemas.microsoft.com/office/powerpoint/2010/main" val="2575732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86ED-6508-BB82-27A6-6BE87CDDECF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9C1991-1C1C-8665-677B-43446CEEE0C5}"/>
              </a:ext>
            </a:extLst>
          </p:cNvPr>
          <p:cNvSpPr>
            <a:spLocks noGrp="1"/>
          </p:cNvSpPr>
          <p:nvPr>
            <p:ph type="ctrTitle"/>
          </p:nvPr>
        </p:nvSpPr>
        <p:spPr/>
        <p:txBody>
          <a:bodyPr/>
          <a:lstStyle/>
          <a:p>
            <a:r>
              <a:rPr lang="en-US" noProof="0">
                <a:latin typeface="Source Sans Pro Black"/>
                <a:ea typeface="Source Serif Pro"/>
                <a:cs typeface="Arial"/>
              </a:rPr>
              <a:t>IGE Panel</a:t>
            </a:r>
            <a:endParaRPr lang="en-US" noProof="0"/>
          </a:p>
        </p:txBody>
      </p:sp>
      <p:sp>
        <p:nvSpPr>
          <p:cNvPr id="6" name="TextBox 5">
            <a:extLst>
              <a:ext uri="{FF2B5EF4-FFF2-40B4-BE49-F238E27FC236}">
                <a16:creationId xmlns:a16="http://schemas.microsoft.com/office/drawing/2014/main" id="{4B13B40F-B4FC-D43E-0B70-5EB65510F790}"/>
              </a:ext>
            </a:extLst>
          </p:cNvPr>
          <p:cNvSpPr txBox="1"/>
          <p:nvPr/>
        </p:nvSpPr>
        <p:spPr>
          <a:xfrm>
            <a:off x="4156562" y="3926883"/>
            <a:ext cx="2602183"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kern="0"/>
            </a:defPPr>
          </a:lstStyle>
          <a:p>
            <a:pPr algn="l"/>
            <a:r>
              <a:rPr lang="en-US" sz="2400" b="1" noProof="0">
                <a:latin typeface="Source Sans Pro"/>
                <a:ea typeface="Source Sans Pro"/>
              </a:rPr>
              <a:t>Luis Claveria Cambon</a:t>
            </a:r>
          </a:p>
          <a:p>
            <a:pPr algn="l"/>
            <a:r>
              <a:rPr lang="en-US" sz="2400" noProof="0">
                <a:solidFill>
                  <a:srgbClr val="000000"/>
                </a:solidFill>
                <a:latin typeface="Source Sans Pro"/>
                <a:ea typeface="Source Sans Pro"/>
              </a:rPr>
              <a:t>Political Science</a:t>
            </a:r>
          </a:p>
        </p:txBody>
      </p:sp>
      <p:sp>
        <p:nvSpPr>
          <p:cNvPr id="7" name="TextBox 10">
            <a:extLst>
              <a:ext uri="{FF2B5EF4-FFF2-40B4-BE49-F238E27FC236}">
                <a16:creationId xmlns:a16="http://schemas.microsoft.com/office/drawing/2014/main" id="{5A008904-7647-351C-966E-9CD89022C40E}"/>
              </a:ext>
            </a:extLst>
          </p:cNvPr>
          <p:cNvSpPr txBox="1"/>
          <p:nvPr/>
        </p:nvSpPr>
        <p:spPr>
          <a:xfrm>
            <a:off x="7614900" y="3927580"/>
            <a:ext cx="4063457" cy="120032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kern="0"/>
            </a:defPPr>
          </a:lstStyle>
          <a:p>
            <a:pPr algn="l"/>
            <a:r>
              <a:rPr lang="en-US" sz="2400" b="1" noProof="0">
                <a:solidFill>
                  <a:srgbClr val="000000"/>
                </a:solidFill>
                <a:latin typeface="Source Sans Pro"/>
                <a:ea typeface="Source Sans Pro"/>
              </a:rPr>
              <a:t>Sophia Suo</a:t>
            </a:r>
            <a:endParaRPr lang="en-US" sz="2400" b="1" noProof="0">
              <a:latin typeface="Source Sans Pro"/>
              <a:ea typeface="Source Sans Pro"/>
            </a:endParaRPr>
          </a:p>
          <a:p>
            <a:pPr algn="l"/>
            <a:r>
              <a:rPr lang="en-US" sz="2400" noProof="0">
                <a:solidFill>
                  <a:srgbClr val="000000"/>
                </a:solidFill>
                <a:latin typeface="Source Sans Pro"/>
                <a:ea typeface="Source Sans Pro"/>
              </a:rPr>
              <a:t>East Asian Languages &amp; Literatures</a:t>
            </a:r>
          </a:p>
        </p:txBody>
      </p:sp>
      <p:sp>
        <p:nvSpPr>
          <p:cNvPr id="8" name="TextBox 12">
            <a:extLst>
              <a:ext uri="{FF2B5EF4-FFF2-40B4-BE49-F238E27FC236}">
                <a16:creationId xmlns:a16="http://schemas.microsoft.com/office/drawing/2014/main" id="{F17B4F5A-5D36-FB53-97EB-69B0E7FDCE40}"/>
              </a:ext>
            </a:extLst>
          </p:cNvPr>
          <p:cNvSpPr txBox="1"/>
          <p:nvPr/>
        </p:nvSpPr>
        <p:spPr>
          <a:xfrm>
            <a:off x="1641447" y="3927580"/>
            <a:ext cx="2009775"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kern="0"/>
            </a:defPPr>
          </a:lstStyle>
          <a:p>
            <a:pPr algn="l"/>
            <a:r>
              <a:rPr lang="en-US" sz="2400" b="1" noProof="0">
                <a:solidFill>
                  <a:srgbClr val="000000"/>
                </a:solidFill>
                <a:latin typeface="Source Sans Pro"/>
                <a:ea typeface="Source Sans Pro"/>
              </a:rPr>
              <a:t>JY Lin</a:t>
            </a:r>
            <a:endParaRPr lang="en-US" sz="2400" noProof="0">
              <a:latin typeface="Source Sans Pro"/>
              <a:ea typeface="Source Sans Pro"/>
            </a:endParaRPr>
          </a:p>
          <a:p>
            <a:pPr algn="l"/>
            <a:r>
              <a:rPr lang="en-US" sz="2400" noProof="0">
                <a:solidFill>
                  <a:srgbClr val="000000"/>
                </a:solidFill>
                <a:latin typeface="Source Sans Pro"/>
                <a:ea typeface="Source Sans Pro"/>
              </a:rPr>
              <a:t>Sociology</a:t>
            </a:r>
          </a:p>
        </p:txBody>
      </p:sp>
    </p:spTree>
    <p:extLst>
      <p:ext uri="{BB962C8B-B14F-4D97-AF65-F5344CB8AC3E}">
        <p14:creationId xmlns:p14="http://schemas.microsoft.com/office/powerpoint/2010/main" val="3767678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45EB-C966-8F10-E315-0892779122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529F0A-10DA-BEB1-D050-A9656039E52C}"/>
              </a:ext>
            </a:extLst>
          </p:cNvPr>
          <p:cNvSpPr>
            <a:spLocks noGrp="1"/>
          </p:cNvSpPr>
          <p:nvPr>
            <p:ph type="ctrTitle"/>
          </p:nvPr>
        </p:nvSpPr>
        <p:spPr/>
        <p:txBody>
          <a:bodyPr/>
          <a:lstStyle/>
          <a:p>
            <a:r>
              <a:rPr lang="en-US" noProof="0">
                <a:latin typeface="Source Sans Pro Black"/>
                <a:ea typeface="Source Serif Pro"/>
                <a:cs typeface="Arial"/>
              </a:rPr>
              <a:t>Panel Questions</a:t>
            </a:r>
            <a:endParaRPr lang="en-US" noProof="0"/>
          </a:p>
        </p:txBody>
      </p:sp>
      <p:sp>
        <p:nvSpPr>
          <p:cNvPr id="5" name="Text Placeholder 4">
            <a:extLst>
              <a:ext uri="{FF2B5EF4-FFF2-40B4-BE49-F238E27FC236}">
                <a16:creationId xmlns:a16="http://schemas.microsoft.com/office/drawing/2014/main" id="{6E4F9A5D-7540-9301-8148-3CCBE3ED92BB}"/>
              </a:ext>
            </a:extLst>
          </p:cNvPr>
          <p:cNvSpPr>
            <a:spLocks noGrp="1"/>
          </p:cNvSpPr>
          <p:nvPr>
            <p:ph type="body" sz="quarter" idx="10"/>
          </p:nvPr>
        </p:nvSpPr>
        <p:spPr>
          <a:xfrm>
            <a:off x="742950" y="1961459"/>
            <a:ext cx="10706102" cy="4133634"/>
          </a:xfrm>
        </p:spPr>
        <p:txBody>
          <a:bodyPr lIns="0" tIns="0" rIns="0" bIns="0" anchor="t">
            <a:normAutofit/>
          </a:bodyPr>
          <a:lstStyle/>
          <a:p>
            <a:pPr>
              <a:spcBef>
                <a:spcPts val="400"/>
              </a:spcBef>
              <a:spcAft>
                <a:spcPts val="400"/>
              </a:spcAft>
            </a:pPr>
            <a:r>
              <a:rPr lang="en-US" sz="2400" noProof="0">
                <a:latin typeface="Source Sans Pro"/>
                <a:ea typeface="Source Sans Pro"/>
              </a:rPr>
              <a:t>Please briefly introduce yourself (name, department, where is home for you, teaching experience)</a:t>
            </a:r>
          </a:p>
          <a:p>
            <a:pPr marL="285750" indent="-285750">
              <a:spcBef>
                <a:spcPts val="400"/>
              </a:spcBef>
              <a:spcAft>
                <a:spcPts val="400"/>
              </a:spcAft>
              <a:buFont typeface="Arial,Sans-Serif" panose="020B0604020202020204" pitchFamily="34" charset="0"/>
              <a:buChar char="•"/>
            </a:pPr>
            <a:r>
              <a:rPr lang="en-US" sz="2400" noProof="0">
                <a:latin typeface="Source Sans Pro"/>
                <a:ea typeface="Source Sans Pro"/>
              </a:rPr>
              <a:t>What is one piece of advice you have for someone new to teaching at UO?</a:t>
            </a:r>
          </a:p>
          <a:p>
            <a:pPr marL="285750" indent="-285750">
              <a:spcBef>
                <a:spcPts val="400"/>
              </a:spcBef>
              <a:spcAft>
                <a:spcPts val="400"/>
              </a:spcAft>
              <a:buFont typeface="Arial,Sans-Serif" panose="020B0604020202020204" pitchFamily="34" charset="0"/>
              <a:buChar char="•"/>
            </a:pPr>
            <a:r>
              <a:rPr lang="en-US" sz="2400" noProof="0">
                <a:latin typeface="Source Sans Pro"/>
                <a:ea typeface="Source Sans Pro"/>
              </a:rPr>
              <a:t>What do you wish you had known when you first started teaching?</a:t>
            </a:r>
          </a:p>
          <a:p>
            <a:pPr marL="285750" indent="-285750">
              <a:spcBef>
                <a:spcPts val="400"/>
              </a:spcBef>
              <a:spcAft>
                <a:spcPts val="400"/>
              </a:spcAft>
              <a:buFont typeface="Arial,Sans-Serif" panose="020B0604020202020204" pitchFamily="34" charset="0"/>
              <a:buChar char="•"/>
            </a:pPr>
            <a:r>
              <a:rPr lang="en-US" sz="2400" noProof="0">
                <a:latin typeface="Source Sans Pro"/>
                <a:ea typeface="Source Sans Pro"/>
              </a:rPr>
              <a:t>What is one challenge you’ve experienced while teaching, and how did you overcome it?</a:t>
            </a:r>
          </a:p>
          <a:p>
            <a:pPr marL="342900" indent="-342900">
              <a:buFont typeface="Arial" panose="020B0604020202020204" pitchFamily="34" charset="0"/>
              <a:buChar char="•"/>
            </a:pPr>
            <a:endParaRPr lang="en-US" sz="2000" noProof="0">
              <a:ea typeface="Source Sans Pro"/>
            </a:endParaRPr>
          </a:p>
          <a:p>
            <a:endParaRPr lang="en-US" noProof="0"/>
          </a:p>
          <a:p>
            <a:endParaRPr lang="en-US" noProof="0"/>
          </a:p>
        </p:txBody>
      </p:sp>
    </p:spTree>
    <p:extLst>
      <p:ext uri="{BB962C8B-B14F-4D97-AF65-F5344CB8AC3E}">
        <p14:creationId xmlns:p14="http://schemas.microsoft.com/office/powerpoint/2010/main" val="831811695"/>
      </p:ext>
    </p:extLst>
  </p:cSld>
  <p:clrMapOvr>
    <a:masterClrMapping/>
  </p:clrMapOvr>
</p:sld>
</file>

<file path=ppt/theme/theme1.xml><?xml version="1.0" encoding="utf-8"?>
<a:theme xmlns:a="http://schemas.openxmlformats.org/drawingml/2006/main" name="UO PPT Theme 1">
  <a:themeElements>
    <a:clrScheme name="UO RGB PPT Color Theme">
      <a:dk1>
        <a:srgbClr val="000000"/>
      </a:dk1>
      <a:lt1>
        <a:srgbClr val="FFFFFF"/>
      </a:lt1>
      <a:dk2>
        <a:srgbClr val="007030"/>
      </a:dk2>
      <a:lt2>
        <a:srgbClr val="FEE11A"/>
      </a:lt2>
      <a:accent1>
        <a:srgbClr val="104734"/>
      </a:accent1>
      <a:accent2>
        <a:srgbClr val="489046"/>
      </a:accent2>
      <a:accent3>
        <a:srgbClr val="8ABB40"/>
      </a:accent3>
      <a:accent4>
        <a:srgbClr val="E2E11B"/>
      </a:accent4>
      <a:accent5>
        <a:srgbClr val="004F6E"/>
      </a:accent5>
      <a:accent6>
        <a:srgbClr val="04A3B5"/>
      </a:accent6>
      <a:hlink>
        <a:srgbClr val="00703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 PPT Theme 1" id="{89F8B8C6-6AB7-ED48-A28E-3F5B0121AFC6}" vid="{699CEEF1-B3B9-3E40-9644-22EC45337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6D311AC00BED439834020FC60D3B2A" ma:contentTypeVersion="21" ma:contentTypeDescription="Create a new document." ma:contentTypeScope="" ma:versionID="619570f6794cfec548b27941486e0400">
  <xsd:schema xmlns:xsd="http://www.w3.org/2001/XMLSchema" xmlns:xs="http://www.w3.org/2001/XMLSchema" xmlns:p="http://schemas.microsoft.com/office/2006/metadata/properties" xmlns:ns2="361f0c6e-13ac-45ad-87b6-173c45bbaa8c" xmlns:ns3="659c2dde-9534-40ea-bbdf-076f8a30aa24" targetNamespace="http://schemas.microsoft.com/office/2006/metadata/properties" ma:root="true" ma:fieldsID="d5fa7d02544e04c5e7c2dc999ba1c518" ns2:_="" ns3:_="">
    <xsd:import namespace="361f0c6e-13ac-45ad-87b6-173c45bbaa8c"/>
    <xsd:import namespace="659c2dde-9534-40ea-bbdf-076f8a30aa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lcf76f155ced4ddcb4097134ff3c332f" minOccurs="0"/>
                <xsd:element ref="ns3:TaxCatchAll"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1f0c6e-13ac-45ad-87b6-173c45bbaa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91a9775-3525-4bf8-b88d-b7eef9d67d4b"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9c2dde-9534-40ea-bbdf-076f8a30aa2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14c9ed9-71e4-4a5e-baf7-1d85500f989d}" ma:internalName="TaxCatchAll" ma:showField="CatchAllData" ma:web="659c2dde-9534-40ea-bbdf-076f8a30aa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61f0c6e-13ac-45ad-87b6-173c45bbaa8c">
      <Terms xmlns="http://schemas.microsoft.com/office/infopath/2007/PartnerControls"/>
    </lcf76f155ced4ddcb4097134ff3c332f>
    <TaxCatchAll xmlns="659c2dde-9534-40ea-bbdf-076f8a30aa24" xsi:nil="true"/>
  </documentManagement>
</p:properties>
</file>

<file path=customXml/itemProps1.xml><?xml version="1.0" encoding="utf-8"?>
<ds:datastoreItem xmlns:ds="http://schemas.openxmlformats.org/officeDocument/2006/customXml" ds:itemID="{F2B1E89B-EA44-4FD3-BAF7-0D931387329C}">
  <ds:schemaRefs>
    <ds:schemaRef ds:uri="361f0c6e-13ac-45ad-87b6-173c45bbaa8c"/>
    <ds:schemaRef ds:uri="659c2dde-9534-40ea-bbdf-076f8a30aa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897A384-B340-4090-81E8-4819F3060926}">
  <ds:schemaRefs>
    <ds:schemaRef ds:uri="http://schemas.microsoft.com/sharepoint/v3/contenttype/forms"/>
  </ds:schemaRefs>
</ds:datastoreItem>
</file>

<file path=customXml/itemProps3.xml><?xml version="1.0" encoding="utf-8"?>
<ds:datastoreItem xmlns:ds="http://schemas.openxmlformats.org/officeDocument/2006/customXml" ds:itemID="{DEBAB673-A4C6-44E2-BC94-D656139CB5EA}">
  <ds:schemaRefs>
    <ds:schemaRef ds:uri="361f0c6e-13ac-45ad-87b6-173c45bbaa8c"/>
    <ds:schemaRef ds:uri="659c2dde-9534-40ea-bbdf-076f8a30aa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1655</Words>
  <Application>Microsoft Macintosh PowerPoint</Application>
  <PresentationFormat>Widescreen</PresentationFormat>
  <Paragraphs>225</Paragraphs>
  <Slides>33</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Aptos</vt:lpstr>
      <vt:lpstr>Arial</vt:lpstr>
      <vt:lpstr>Arial,Sans-Serif</vt:lpstr>
      <vt:lpstr>Calibri</vt:lpstr>
      <vt:lpstr>Courier New</vt:lpstr>
      <vt:lpstr>Source Sans Pro</vt:lpstr>
      <vt:lpstr>Source Sans Pro Black</vt:lpstr>
      <vt:lpstr>System Font Regular</vt:lpstr>
      <vt:lpstr>Trebuchet MS</vt:lpstr>
      <vt:lpstr>UO PPT Theme 1</vt:lpstr>
      <vt:lpstr>Teaching Undergrads in the US</vt:lpstr>
      <vt:lpstr>Agenda</vt:lpstr>
      <vt:lpstr>Introduction (10 min)</vt:lpstr>
      <vt:lpstr>Introduction </vt:lpstr>
      <vt:lpstr>Introduction</vt:lpstr>
      <vt:lpstr>Name Tent</vt:lpstr>
      <vt:lpstr>Check-in (15 min)</vt:lpstr>
      <vt:lpstr>Group Check-in</vt:lpstr>
      <vt:lpstr>Teaching Scenarios</vt:lpstr>
      <vt:lpstr>Teaching Scenarios</vt:lpstr>
      <vt:lpstr>Teaching Scenarios</vt:lpstr>
      <vt:lpstr>Break (10 min)</vt:lpstr>
      <vt:lpstr>TEP + Growth Mindset (15 min)</vt:lpstr>
      <vt:lpstr>First thing first</vt:lpstr>
      <vt:lpstr>Asset vs. Deficit Based Approach</vt:lpstr>
      <vt:lpstr>Navigating Emotional Labor</vt:lpstr>
      <vt:lpstr>Building a Supportive Community</vt:lpstr>
      <vt:lpstr>Humanize Your Teaching Practice</vt:lpstr>
      <vt:lpstr>Teaching Engagement Program [TEP]</vt:lpstr>
      <vt:lpstr>You are not alone!</vt:lpstr>
      <vt:lpstr>TEP – GE Support</vt:lpstr>
      <vt:lpstr>PowerPoint Presentation</vt:lpstr>
      <vt:lpstr>You are not alone!</vt:lpstr>
      <vt:lpstr>AI and Teaching</vt:lpstr>
      <vt:lpstr>AI and Teaching: Frequently Asked Questions</vt:lpstr>
      <vt:lpstr>PowerPoint Presentation</vt:lpstr>
      <vt:lpstr>GenAI Vicious Cycle Threatens Learning </vt:lpstr>
      <vt:lpstr>Teaching Advice</vt:lpstr>
      <vt:lpstr>Teaching Advice</vt:lpstr>
      <vt:lpstr>Resources</vt:lpstr>
      <vt:lpstr>IGE Panel (45 min)</vt:lpstr>
      <vt:lpstr>IGE Panel</vt:lpstr>
      <vt:lpstr>Panel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 PowerPoint Presentation Template</dc:title>
  <dc:subject/>
  <dc:creator>University Communications</dc:creator>
  <cp:keywords/>
  <dc:description/>
  <cp:lastModifiedBy>Ali Soken</cp:lastModifiedBy>
  <cp:revision>14</cp:revision>
  <dcterms:created xsi:type="dcterms:W3CDTF">2022-05-29T02:25:42Z</dcterms:created>
  <dcterms:modified xsi:type="dcterms:W3CDTF">2026-09-25T22:54:57Z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0x0101006D6D311AC00BED439834020FC60D3B2A</vt:lpwstr>
  </property>
  <property fmtid="{D5CDD505-2E9C-101B-9397-08002B2CF9AE}" pid="3" name="MediaServiceImageTags">
    <vt:lpwstr/>
  </property>
</Properties>
</file>