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32"/>
  </p:notesMasterIdLst>
  <p:sldIdLst>
    <p:sldId id="487" r:id="rId5"/>
    <p:sldId id="327" r:id="rId6"/>
    <p:sldId id="328" r:id="rId7"/>
    <p:sldId id="480" r:id="rId8"/>
    <p:sldId id="482" r:id="rId9"/>
    <p:sldId id="338" r:id="rId10"/>
    <p:sldId id="493" r:id="rId11"/>
    <p:sldId id="483" r:id="rId12"/>
    <p:sldId id="340" r:id="rId13"/>
    <p:sldId id="486" r:id="rId14"/>
    <p:sldId id="442" r:id="rId15"/>
    <p:sldId id="345" r:id="rId16"/>
    <p:sldId id="766" r:id="rId17"/>
    <p:sldId id="764" r:id="rId18"/>
    <p:sldId id="765" r:id="rId19"/>
    <p:sldId id="346" r:id="rId20"/>
    <p:sldId id="447" r:id="rId21"/>
    <p:sldId id="448" r:id="rId22"/>
    <p:sldId id="449" r:id="rId23"/>
    <p:sldId id="450" r:id="rId24"/>
    <p:sldId id="484" r:id="rId25"/>
    <p:sldId id="347" r:id="rId26"/>
    <p:sldId id="485" r:id="rId27"/>
    <p:sldId id="349" r:id="rId28"/>
    <p:sldId id="446" r:id="rId29"/>
    <p:sldId id="470" r:id="rId30"/>
    <p:sldId id="30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933A040-C0D2-9145-94BB-B3BA79007714}">
          <p14:sldIdLst>
            <p14:sldId id="487"/>
            <p14:sldId id="327"/>
            <p14:sldId id="328"/>
            <p14:sldId id="480"/>
          </p14:sldIdLst>
        </p14:section>
        <p14:section name="Building Community" id="{E2560EAB-14B0-4744-9006-C096F7637A73}">
          <p14:sldIdLst>
            <p14:sldId id="482"/>
            <p14:sldId id="338"/>
            <p14:sldId id="493"/>
          </p14:sldIdLst>
        </p14:section>
        <p14:section name="Best Practices" id="{ECCC0BEA-1BA0-EF40-9DA6-B8FB96EFE7E6}">
          <p14:sldIdLst>
            <p14:sldId id="483"/>
            <p14:sldId id="340"/>
            <p14:sldId id="486"/>
            <p14:sldId id="442"/>
            <p14:sldId id="345"/>
            <p14:sldId id="766"/>
            <p14:sldId id="764"/>
            <p14:sldId id="765"/>
            <p14:sldId id="346"/>
            <p14:sldId id="447"/>
            <p14:sldId id="448"/>
            <p14:sldId id="449"/>
            <p14:sldId id="450"/>
          </p14:sldIdLst>
        </p14:section>
        <p14:section name="Pre-lab Work" id="{C3C4E1CE-DB09-EC49-952C-70B9E55E57C3}">
          <p14:sldIdLst>
            <p14:sldId id="484"/>
            <p14:sldId id="347"/>
          </p14:sldIdLst>
        </p14:section>
        <p14:section name="Getting Support" id="{16B13247-F5DC-E64A-B3CB-6A0D0C9CF4D5}">
          <p14:sldIdLst>
            <p14:sldId id="485"/>
            <p14:sldId id="349"/>
            <p14:sldId id="446"/>
          </p14:sldIdLst>
        </p14:section>
        <p14:section name="Closing" id="{ED2C9828-41F5-234A-BD76-FBAF2EEC37F3}">
          <p14:sldIdLst>
            <p14:sldId id="470"/>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CBC9"/>
    <a:srgbClr val="C8CCDD"/>
    <a:srgbClr val="20272B"/>
    <a:srgbClr val="FBB3C5"/>
    <a:srgbClr val="C48C99"/>
    <a:srgbClr val="FEE11A"/>
    <a:srgbClr val="E1E9E1"/>
    <a:srgbClr val="D45935"/>
    <a:srgbClr val="B2ACAC"/>
    <a:srgbClr val="CB9E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E16390-44A6-D443-8A24-EBF72FE29705}" v="26" dt="2026-09-22T23:06:17.0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01"/>
    <p:restoredTop sz="86438"/>
  </p:normalViewPr>
  <p:slideViewPr>
    <p:cSldViewPr snapToGrid="0" snapToObjects="1">
      <p:cViewPr varScale="1">
        <p:scale>
          <a:sx n="128" d="100"/>
          <a:sy n="128" d="100"/>
        </p:scale>
        <p:origin x="696" y="176"/>
      </p:cViewPr>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Wagner" userId="8ef2877b-d3c1-4f79-b68c-e8b16a325abe" providerId="ADAL" clId="{0AEC4C5F-96B4-5C4E-8BD7-AE53BD736B95}"/>
    <pc:docChg chg="undo redo custSel addSld delSld modSld sldOrd modMainMaster addSection delSection modSection">
      <pc:chgData name="Richard Wagner" userId="8ef2877b-d3c1-4f79-b68c-e8b16a325abe" providerId="ADAL" clId="{0AEC4C5F-96B4-5C4E-8BD7-AE53BD736B95}" dt="2026-09-22T23:06:19.643" v="5969" actId="2696"/>
      <pc:docMkLst>
        <pc:docMk/>
      </pc:docMkLst>
      <pc:sldChg chg="modSp mod">
        <pc:chgData name="Richard Wagner" userId="8ef2877b-d3c1-4f79-b68c-e8b16a325abe" providerId="ADAL" clId="{0AEC4C5F-96B4-5C4E-8BD7-AE53BD736B95}" dt="2026-09-22T23:06:17.328" v="5967" actId="1036"/>
        <pc:sldMkLst>
          <pc:docMk/>
          <pc:sldMk cId="3810853597" sldId="327"/>
        </pc:sldMkLst>
        <pc:picChg chg="mod">
          <ac:chgData name="Richard Wagner" userId="8ef2877b-d3c1-4f79-b68c-e8b16a325abe" providerId="ADAL" clId="{0AEC4C5F-96B4-5C4E-8BD7-AE53BD736B95}" dt="2026-09-22T23:06:17.328" v="5967" actId="1036"/>
          <ac:picMkLst>
            <pc:docMk/>
            <pc:sldMk cId="3810853597" sldId="327"/>
            <ac:picMk id="10" creationId="{84E50C7E-F382-B2D1-201C-C6A628E013E1}"/>
          </ac:picMkLst>
        </pc:picChg>
      </pc:sldChg>
      <pc:sldChg chg="modSp mod">
        <pc:chgData name="Richard Wagner" userId="8ef2877b-d3c1-4f79-b68c-e8b16a325abe" providerId="ADAL" clId="{0AEC4C5F-96B4-5C4E-8BD7-AE53BD736B95}" dt="2026-09-10T16:30:36.040" v="4616" actId="207"/>
        <pc:sldMkLst>
          <pc:docMk/>
          <pc:sldMk cId="3326869359" sldId="328"/>
        </pc:sldMkLst>
        <pc:spChg chg="mod">
          <ac:chgData name="Richard Wagner" userId="8ef2877b-d3c1-4f79-b68c-e8b16a325abe" providerId="ADAL" clId="{0AEC4C5F-96B4-5C4E-8BD7-AE53BD736B95}" dt="2026-09-10T16:30:36.040" v="4616" actId="207"/>
          <ac:spMkLst>
            <pc:docMk/>
            <pc:sldMk cId="3326869359" sldId="328"/>
            <ac:spMk id="11" creationId="{FB6EE40E-D9E7-1D1C-FB9A-9FBAE046D3CA}"/>
          </ac:spMkLst>
        </pc:spChg>
      </pc:sldChg>
      <pc:sldChg chg="modSp">
        <pc:chgData name="Richard Wagner" userId="8ef2877b-d3c1-4f79-b68c-e8b16a325abe" providerId="ADAL" clId="{0AEC4C5F-96B4-5C4E-8BD7-AE53BD736B95}" dt="2026-09-22T23:04:56.890" v="5958" actId="18331"/>
        <pc:sldMkLst>
          <pc:docMk/>
          <pc:sldMk cId="3455980087" sldId="340"/>
        </pc:sldMkLst>
        <pc:picChg chg="mod">
          <ac:chgData name="Richard Wagner" userId="8ef2877b-d3c1-4f79-b68c-e8b16a325abe" providerId="ADAL" clId="{0AEC4C5F-96B4-5C4E-8BD7-AE53BD736B95}" dt="2026-09-22T23:04:56.890" v="5958" actId="18331"/>
          <ac:picMkLst>
            <pc:docMk/>
            <pc:sldMk cId="3455980087" sldId="340"/>
            <ac:picMk id="21" creationId="{43D3A4FF-D2A3-9A45-7727-15B77F76DDFE}"/>
          </ac:picMkLst>
        </pc:picChg>
      </pc:sldChg>
      <pc:sldChg chg="modSp mod">
        <pc:chgData name="Richard Wagner" userId="8ef2877b-d3c1-4f79-b68c-e8b16a325abe" providerId="ADAL" clId="{0AEC4C5F-96B4-5C4E-8BD7-AE53BD736B95}" dt="2026-09-22T23:05:02.721" v="5959" actId="18331"/>
        <pc:sldMkLst>
          <pc:docMk/>
          <pc:sldMk cId="1253107335" sldId="345"/>
        </pc:sldMkLst>
        <pc:spChg chg="mod">
          <ac:chgData name="Richard Wagner" userId="8ef2877b-d3c1-4f79-b68c-e8b16a325abe" providerId="ADAL" clId="{0AEC4C5F-96B4-5C4E-8BD7-AE53BD736B95}" dt="2026-09-21T18:59:46.853" v="5039" actId="242"/>
          <ac:spMkLst>
            <pc:docMk/>
            <pc:sldMk cId="1253107335" sldId="345"/>
            <ac:spMk id="2" creationId="{E580C39D-C32F-12C7-145A-BBDFDB0F1038}"/>
          </ac:spMkLst>
        </pc:spChg>
        <pc:spChg chg="mod">
          <ac:chgData name="Richard Wagner" userId="8ef2877b-d3c1-4f79-b68c-e8b16a325abe" providerId="ADAL" clId="{0AEC4C5F-96B4-5C4E-8BD7-AE53BD736B95}" dt="2026-09-21T21:30:06.268" v="5828" actId="20577"/>
          <ac:spMkLst>
            <pc:docMk/>
            <pc:sldMk cId="1253107335" sldId="345"/>
            <ac:spMk id="3" creationId="{84455ABB-7077-6CB2-AB51-D287814A4255}"/>
          </ac:spMkLst>
        </pc:spChg>
        <pc:spChg chg="mod">
          <ac:chgData name="Richard Wagner" userId="8ef2877b-d3c1-4f79-b68c-e8b16a325abe" providerId="ADAL" clId="{0AEC4C5F-96B4-5C4E-8BD7-AE53BD736B95}" dt="2026-09-21T21:37:33.110" v="5853" actId="1076"/>
          <ac:spMkLst>
            <pc:docMk/>
            <pc:sldMk cId="1253107335" sldId="345"/>
            <ac:spMk id="6" creationId="{623E4C2B-EA06-57E0-3A2F-D810405C01EE}"/>
          </ac:spMkLst>
        </pc:spChg>
        <pc:spChg chg="mod">
          <ac:chgData name="Richard Wagner" userId="8ef2877b-d3c1-4f79-b68c-e8b16a325abe" providerId="ADAL" clId="{0AEC4C5F-96B4-5C4E-8BD7-AE53BD736B95}" dt="2026-09-21T21:37:33.110" v="5853" actId="1076"/>
          <ac:spMkLst>
            <pc:docMk/>
            <pc:sldMk cId="1253107335" sldId="345"/>
            <ac:spMk id="19" creationId="{017FE356-629D-D0F1-9F47-AC7D02F04901}"/>
          </ac:spMkLst>
        </pc:spChg>
        <pc:picChg chg="mod">
          <ac:chgData name="Richard Wagner" userId="8ef2877b-d3c1-4f79-b68c-e8b16a325abe" providerId="ADAL" clId="{0AEC4C5F-96B4-5C4E-8BD7-AE53BD736B95}" dt="2026-09-22T23:05:02.721" v="5959" actId="18331"/>
          <ac:picMkLst>
            <pc:docMk/>
            <pc:sldMk cId="1253107335" sldId="345"/>
            <ac:picMk id="11" creationId="{27D3825C-F23A-D43F-D861-0837A994664F}"/>
          </ac:picMkLst>
        </pc:picChg>
      </pc:sldChg>
      <pc:sldChg chg="modSp">
        <pc:chgData name="Richard Wagner" userId="8ef2877b-d3c1-4f79-b68c-e8b16a325abe" providerId="ADAL" clId="{0AEC4C5F-96B4-5C4E-8BD7-AE53BD736B95}" dt="2026-09-21T21:33:38.839" v="5829" actId="20577"/>
        <pc:sldMkLst>
          <pc:docMk/>
          <pc:sldMk cId="1577740154" sldId="346"/>
        </pc:sldMkLst>
        <pc:spChg chg="mod">
          <ac:chgData name="Richard Wagner" userId="8ef2877b-d3c1-4f79-b68c-e8b16a325abe" providerId="ADAL" clId="{0AEC4C5F-96B4-5C4E-8BD7-AE53BD736B95}" dt="2026-09-21T21:33:38.839" v="5829" actId="20577"/>
          <ac:spMkLst>
            <pc:docMk/>
            <pc:sldMk cId="1577740154" sldId="346"/>
            <ac:spMk id="6" creationId="{CDDDD77A-3D67-E0E7-6748-1ED096471C50}"/>
          </ac:spMkLst>
        </pc:spChg>
      </pc:sldChg>
      <pc:sldChg chg="addSp delSp modSp mod">
        <pc:chgData name="Richard Wagner" userId="8ef2877b-d3c1-4f79-b68c-e8b16a325abe" providerId="ADAL" clId="{0AEC4C5F-96B4-5C4E-8BD7-AE53BD736B95}" dt="2026-09-22T23:05:28.442" v="5963" actId="18331"/>
        <pc:sldMkLst>
          <pc:docMk/>
          <pc:sldMk cId="3384241990" sldId="347"/>
        </pc:sldMkLst>
        <pc:spChg chg="add del mod">
          <ac:chgData name="Richard Wagner" userId="8ef2877b-d3c1-4f79-b68c-e8b16a325abe" providerId="ADAL" clId="{0AEC4C5F-96B4-5C4E-8BD7-AE53BD736B95}" dt="2026-09-22T23:03:59.774" v="5952" actId="478"/>
          <ac:spMkLst>
            <pc:docMk/>
            <pc:sldMk cId="3384241990" sldId="347"/>
            <ac:spMk id="6" creationId="{5F4D7940-BC6F-DD43-2C6E-698D76FBB3F3}"/>
          </ac:spMkLst>
        </pc:spChg>
        <pc:picChg chg="add del mod">
          <ac:chgData name="Richard Wagner" userId="8ef2877b-d3c1-4f79-b68c-e8b16a325abe" providerId="ADAL" clId="{0AEC4C5F-96B4-5C4E-8BD7-AE53BD736B95}" dt="2026-09-22T23:05:28.442" v="5963" actId="18331"/>
          <ac:picMkLst>
            <pc:docMk/>
            <pc:sldMk cId="3384241990" sldId="347"/>
            <ac:picMk id="4" creationId="{1825B892-824E-7F64-D4B0-D31DF163A280}"/>
          </ac:picMkLst>
        </pc:picChg>
      </pc:sldChg>
      <pc:sldChg chg="addSp delSp modSp add del mod">
        <pc:chgData name="Richard Wagner" userId="8ef2877b-d3c1-4f79-b68c-e8b16a325abe" providerId="ADAL" clId="{0AEC4C5F-96B4-5C4E-8BD7-AE53BD736B95}" dt="2026-09-22T23:06:19.643" v="5969" actId="2696"/>
        <pc:sldMkLst>
          <pc:docMk/>
          <pc:sldMk cId="284913800" sldId="353"/>
        </pc:sldMkLst>
        <pc:spChg chg="mod">
          <ac:chgData name="Richard Wagner" userId="8ef2877b-d3c1-4f79-b68c-e8b16a325abe" providerId="ADAL" clId="{0AEC4C5F-96B4-5C4E-8BD7-AE53BD736B95}" dt="2026-09-21T18:32:23.527" v="4974" actId="14100"/>
          <ac:spMkLst>
            <pc:docMk/>
            <pc:sldMk cId="284913800" sldId="353"/>
            <ac:spMk id="4" creationId="{15C2645E-A421-CFBE-98B5-7EF435AF38A9}"/>
          </ac:spMkLst>
        </pc:spChg>
        <pc:picChg chg="add mod modCrop">
          <ac:chgData name="Richard Wagner" userId="8ef2877b-d3c1-4f79-b68c-e8b16a325abe" providerId="ADAL" clId="{0AEC4C5F-96B4-5C4E-8BD7-AE53BD736B95}" dt="2026-09-21T18:34:35.027" v="5002" actId="1037"/>
          <ac:picMkLst>
            <pc:docMk/>
            <pc:sldMk cId="284913800" sldId="353"/>
            <ac:picMk id="8" creationId="{8031CE8C-9AC4-F600-A89A-A34513D01678}"/>
          </ac:picMkLst>
        </pc:picChg>
        <pc:picChg chg="del">
          <ac:chgData name="Richard Wagner" userId="8ef2877b-d3c1-4f79-b68c-e8b16a325abe" providerId="ADAL" clId="{0AEC4C5F-96B4-5C4E-8BD7-AE53BD736B95}" dt="2026-09-21T18:32:20.663" v="4973" actId="478"/>
          <ac:picMkLst>
            <pc:docMk/>
            <pc:sldMk cId="284913800" sldId="353"/>
            <ac:picMk id="10" creationId="{4B1A3F6C-CA28-4C82-E217-E2823EF0B709}"/>
          </ac:picMkLst>
        </pc:picChg>
      </pc:sldChg>
      <pc:sldChg chg="del mod modShow">
        <pc:chgData name="Richard Wagner" userId="8ef2877b-d3c1-4f79-b68c-e8b16a325abe" providerId="ADAL" clId="{0AEC4C5F-96B4-5C4E-8BD7-AE53BD736B95}" dt="2026-09-22T23:01:46.417" v="5935" actId="2696"/>
        <pc:sldMkLst>
          <pc:docMk/>
          <pc:sldMk cId="397270126" sldId="358"/>
        </pc:sldMkLst>
      </pc:sldChg>
      <pc:sldChg chg="addSp delSp modSp add del mod">
        <pc:chgData name="Richard Wagner" userId="8ef2877b-d3c1-4f79-b68c-e8b16a325abe" providerId="ADAL" clId="{0AEC4C5F-96B4-5C4E-8BD7-AE53BD736B95}" dt="2026-09-22T23:01:50.821" v="5937" actId="2696"/>
        <pc:sldMkLst>
          <pc:docMk/>
          <pc:sldMk cId="1098588018" sldId="439"/>
        </pc:sldMkLst>
      </pc:sldChg>
      <pc:sldChg chg="addSp delSp modSp del mod modClrScheme chgLayout">
        <pc:chgData name="Richard Wagner" userId="8ef2877b-d3c1-4f79-b68c-e8b16a325abe" providerId="ADAL" clId="{0AEC4C5F-96B4-5C4E-8BD7-AE53BD736B95}" dt="2026-09-22T23:03:20.552" v="5947" actId="2696"/>
        <pc:sldMkLst>
          <pc:docMk/>
          <pc:sldMk cId="2872103935" sldId="441"/>
        </pc:sldMkLst>
        <pc:spChg chg="add mod">
          <ac:chgData name="Richard Wagner" userId="8ef2877b-d3c1-4f79-b68c-e8b16a325abe" providerId="ADAL" clId="{0AEC4C5F-96B4-5C4E-8BD7-AE53BD736B95}" dt="2026-09-21T18:32:05.573" v="4965" actId="14100"/>
          <ac:spMkLst>
            <pc:docMk/>
            <pc:sldMk cId="2872103935" sldId="441"/>
            <ac:spMk id="4" creationId="{CE844C1A-9706-7A50-ACEE-4738A1D4F9BF}"/>
          </ac:spMkLst>
        </pc:spChg>
        <pc:picChg chg="add mod">
          <ac:chgData name="Richard Wagner" userId="8ef2877b-d3c1-4f79-b68c-e8b16a325abe" providerId="ADAL" clId="{0AEC4C5F-96B4-5C4E-8BD7-AE53BD736B95}" dt="2026-09-21T18:33:08.542" v="4989" actId="1035"/>
          <ac:picMkLst>
            <pc:docMk/>
            <pc:sldMk cId="2872103935" sldId="441"/>
            <ac:picMk id="5" creationId="{B2B399C2-32DA-13EE-3CEB-FAD9319586D7}"/>
          </ac:picMkLst>
        </pc:picChg>
        <pc:picChg chg="add del mod modCrop">
          <ac:chgData name="Richard Wagner" userId="8ef2877b-d3c1-4f79-b68c-e8b16a325abe" providerId="ADAL" clId="{0AEC4C5F-96B4-5C4E-8BD7-AE53BD736B95}" dt="2026-09-21T18:33:04.850" v="4982" actId="478"/>
          <ac:picMkLst>
            <pc:docMk/>
            <pc:sldMk cId="2872103935" sldId="441"/>
            <ac:picMk id="7" creationId="{9B21883F-D1D1-CED4-DC5C-565A907C5460}"/>
          </ac:picMkLst>
        </pc:picChg>
      </pc:sldChg>
      <pc:sldChg chg="delSp modSp mod">
        <pc:chgData name="Richard Wagner" userId="8ef2877b-d3c1-4f79-b68c-e8b16a325abe" providerId="ADAL" clId="{0AEC4C5F-96B4-5C4E-8BD7-AE53BD736B95}" dt="2026-09-14T17:58:40.049" v="4683" actId="1035"/>
        <pc:sldMkLst>
          <pc:docMk/>
          <pc:sldMk cId="2624391558" sldId="446"/>
        </pc:sldMkLst>
        <pc:spChg chg="mod">
          <ac:chgData name="Richard Wagner" userId="8ef2877b-d3c1-4f79-b68c-e8b16a325abe" providerId="ADAL" clId="{0AEC4C5F-96B4-5C4E-8BD7-AE53BD736B95}" dt="2026-09-10T16:23:57.171" v="4574" actId="120"/>
          <ac:spMkLst>
            <pc:docMk/>
            <pc:sldMk cId="2624391558" sldId="446"/>
            <ac:spMk id="2" creationId="{01F4A8D5-C788-7623-3E8F-046102FCEF1D}"/>
          </ac:spMkLst>
        </pc:spChg>
        <pc:spChg chg="mod">
          <ac:chgData name="Richard Wagner" userId="8ef2877b-d3c1-4f79-b68c-e8b16a325abe" providerId="ADAL" clId="{0AEC4C5F-96B4-5C4E-8BD7-AE53BD736B95}" dt="2026-09-10T16:23:45.517" v="4549" actId="1076"/>
          <ac:spMkLst>
            <pc:docMk/>
            <pc:sldMk cId="2624391558" sldId="446"/>
            <ac:spMk id="3" creationId="{71821AAD-0763-5966-37CD-9CEDF2FE1996}"/>
          </ac:spMkLst>
        </pc:spChg>
        <pc:spChg chg="mod">
          <ac:chgData name="Richard Wagner" userId="8ef2877b-d3c1-4f79-b68c-e8b16a325abe" providerId="ADAL" clId="{0AEC4C5F-96B4-5C4E-8BD7-AE53BD736B95}" dt="2026-09-14T17:58:40.049" v="4683" actId="1035"/>
          <ac:spMkLst>
            <pc:docMk/>
            <pc:sldMk cId="2624391558" sldId="446"/>
            <ac:spMk id="19" creationId="{934F42B7-955C-6E98-3C9A-8C9DDC24FD14}"/>
          </ac:spMkLst>
        </pc:spChg>
        <pc:graphicFrameChg chg="mod modGraphic">
          <ac:chgData name="Richard Wagner" userId="8ef2877b-d3c1-4f79-b68c-e8b16a325abe" providerId="ADAL" clId="{0AEC4C5F-96B4-5C4E-8BD7-AE53BD736B95}" dt="2026-09-14T17:58:40.049" v="4683" actId="1035"/>
          <ac:graphicFrameMkLst>
            <pc:docMk/>
            <pc:sldMk cId="2624391558" sldId="446"/>
            <ac:graphicFrameMk id="15" creationId="{AC61257B-204E-8D57-5384-B682B3B23840}"/>
          </ac:graphicFrameMkLst>
        </pc:graphicFrameChg>
      </pc:sldChg>
      <pc:sldChg chg="modSp mod">
        <pc:chgData name="Richard Wagner" userId="8ef2877b-d3c1-4f79-b68c-e8b16a325abe" providerId="ADAL" clId="{0AEC4C5F-96B4-5C4E-8BD7-AE53BD736B95}" dt="2026-09-21T19:45:30.656" v="5817" actId="255"/>
        <pc:sldMkLst>
          <pc:docMk/>
          <pc:sldMk cId="3697143765" sldId="447"/>
        </pc:sldMkLst>
        <pc:spChg chg="mod">
          <ac:chgData name="Richard Wagner" userId="8ef2877b-d3c1-4f79-b68c-e8b16a325abe" providerId="ADAL" clId="{0AEC4C5F-96B4-5C4E-8BD7-AE53BD736B95}" dt="2026-09-21T19:45:30.656" v="5817" actId="255"/>
          <ac:spMkLst>
            <pc:docMk/>
            <pc:sldMk cId="3697143765" sldId="447"/>
            <ac:spMk id="2" creationId="{232FD519-7198-5891-930D-ED6DD65860FF}"/>
          </ac:spMkLst>
        </pc:spChg>
      </pc:sldChg>
      <pc:sldChg chg="modSp mod">
        <pc:chgData name="Richard Wagner" userId="8ef2877b-d3c1-4f79-b68c-e8b16a325abe" providerId="ADAL" clId="{0AEC4C5F-96B4-5C4E-8BD7-AE53BD736B95}" dt="2026-09-21T19:45:37.314" v="5821" actId="255"/>
        <pc:sldMkLst>
          <pc:docMk/>
          <pc:sldMk cId="3227592757" sldId="448"/>
        </pc:sldMkLst>
        <pc:spChg chg="mod">
          <ac:chgData name="Richard Wagner" userId="8ef2877b-d3c1-4f79-b68c-e8b16a325abe" providerId="ADAL" clId="{0AEC4C5F-96B4-5C4E-8BD7-AE53BD736B95}" dt="2026-09-21T19:45:37.314" v="5821" actId="255"/>
          <ac:spMkLst>
            <pc:docMk/>
            <pc:sldMk cId="3227592757" sldId="448"/>
            <ac:spMk id="2" creationId="{AB62A9B1-A7F5-A627-E19B-5BE84292C691}"/>
          </ac:spMkLst>
        </pc:spChg>
      </pc:sldChg>
      <pc:sldChg chg="modSp mod">
        <pc:chgData name="Richard Wagner" userId="8ef2877b-d3c1-4f79-b68c-e8b16a325abe" providerId="ADAL" clId="{0AEC4C5F-96B4-5C4E-8BD7-AE53BD736B95}" dt="2026-09-21T19:45:41.395" v="5822" actId="255"/>
        <pc:sldMkLst>
          <pc:docMk/>
          <pc:sldMk cId="3181718652" sldId="449"/>
        </pc:sldMkLst>
        <pc:spChg chg="mod">
          <ac:chgData name="Richard Wagner" userId="8ef2877b-d3c1-4f79-b68c-e8b16a325abe" providerId="ADAL" clId="{0AEC4C5F-96B4-5C4E-8BD7-AE53BD736B95}" dt="2026-09-21T19:45:41.395" v="5822" actId="255"/>
          <ac:spMkLst>
            <pc:docMk/>
            <pc:sldMk cId="3181718652" sldId="449"/>
            <ac:spMk id="2" creationId="{F19A4412-4FC7-5D95-9B12-8D5C8AA5DEB8}"/>
          </ac:spMkLst>
        </pc:spChg>
      </pc:sldChg>
      <pc:sldChg chg="modSp mod">
        <pc:chgData name="Richard Wagner" userId="8ef2877b-d3c1-4f79-b68c-e8b16a325abe" providerId="ADAL" clId="{0AEC4C5F-96B4-5C4E-8BD7-AE53BD736B95}" dt="2026-09-21T19:45:46.691" v="5823" actId="255"/>
        <pc:sldMkLst>
          <pc:docMk/>
          <pc:sldMk cId="1478317298" sldId="450"/>
        </pc:sldMkLst>
        <pc:spChg chg="mod">
          <ac:chgData name="Richard Wagner" userId="8ef2877b-d3c1-4f79-b68c-e8b16a325abe" providerId="ADAL" clId="{0AEC4C5F-96B4-5C4E-8BD7-AE53BD736B95}" dt="2026-09-21T19:45:46.691" v="5823" actId="255"/>
          <ac:spMkLst>
            <pc:docMk/>
            <pc:sldMk cId="1478317298" sldId="450"/>
            <ac:spMk id="2" creationId="{257B0EAC-5610-DA74-E828-C7D3BB462A2D}"/>
          </ac:spMkLst>
        </pc:spChg>
      </pc:sldChg>
      <pc:sldChg chg="modSp">
        <pc:chgData name="Richard Wagner" userId="8ef2877b-d3c1-4f79-b68c-e8b16a325abe" providerId="ADAL" clId="{0AEC4C5F-96B4-5C4E-8BD7-AE53BD736B95}" dt="2026-09-22T23:05:41.770" v="5964" actId="18331"/>
        <pc:sldMkLst>
          <pc:docMk/>
          <pc:sldMk cId="1077861775" sldId="470"/>
        </pc:sldMkLst>
        <pc:picChg chg="mod">
          <ac:chgData name="Richard Wagner" userId="8ef2877b-d3c1-4f79-b68c-e8b16a325abe" providerId="ADAL" clId="{0AEC4C5F-96B4-5C4E-8BD7-AE53BD736B95}" dt="2026-09-22T23:05:41.770" v="5964" actId="18331"/>
          <ac:picMkLst>
            <pc:docMk/>
            <pc:sldMk cId="1077861775" sldId="470"/>
            <ac:picMk id="11" creationId="{EAA7C003-1E45-C32C-AD04-C93C37E6863E}"/>
          </ac:picMkLst>
        </pc:picChg>
      </pc:sldChg>
      <pc:sldChg chg="modSp">
        <pc:chgData name="Richard Wagner" userId="8ef2877b-d3c1-4f79-b68c-e8b16a325abe" providerId="ADAL" clId="{0AEC4C5F-96B4-5C4E-8BD7-AE53BD736B95}" dt="2026-09-22T23:05:52.639" v="5965" actId="18331"/>
        <pc:sldMkLst>
          <pc:docMk/>
          <pc:sldMk cId="1732833743" sldId="480"/>
        </pc:sldMkLst>
        <pc:picChg chg="mod">
          <ac:chgData name="Richard Wagner" userId="8ef2877b-d3c1-4f79-b68c-e8b16a325abe" providerId="ADAL" clId="{0AEC4C5F-96B4-5C4E-8BD7-AE53BD736B95}" dt="2026-09-22T23:05:52.639" v="5965" actId="18331"/>
          <ac:picMkLst>
            <pc:docMk/>
            <pc:sldMk cId="1732833743" sldId="480"/>
            <ac:picMk id="6" creationId="{7C5EE094-EDF9-BAA2-342C-9B5F808CC795}"/>
          </ac:picMkLst>
        </pc:picChg>
      </pc:sldChg>
      <pc:sldChg chg="delSp mod delAnim">
        <pc:chgData name="Richard Wagner" userId="8ef2877b-d3c1-4f79-b68c-e8b16a325abe" providerId="ADAL" clId="{0AEC4C5F-96B4-5C4E-8BD7-AE53BD736B95}" dt="2026-09-22T23:03:36.962" v="5949" actId="478"/>
        <pc:sldMkLst>
          <pc:docMk/>
          <pc:sldMk cId="2875728031" sldId="486"/>
        </pc:sldMkLst>
        <pc:picChg chg="del">
          <ac:chgData name="Richard Wagner" userId="8ef2877b-d3c1-4f79-b68c-e8b16a325abe" providerId="ADAL" clId="{0AEC4C5F-96B4-5C4E-8BD7-AE53BD736B95}" dt="2026-09-22T23:03:36.962" v="5949" actId="478"/>
          <ac:picMkLst>
            <pc:docMk/>
            <pc:sldMk cId="2875728031" sldId="486"/>
            <ac:picMk id="17" creationId="{F6603C31-FBC4-B810-5207-ACBFBD70CE12}"/>
          </ac:picMkLst>
        </pc:picChg>
      </pc:sldChg>
      <pc:sldChg chg="addSp delSp modSp add del mod modClrScheme addAnim delAnim modAnim chgLayout modNotesTx">
        <pc:chgData name="Richard Wagner" userId="8ef2877b-d3c1-4f79-b68c-e8b16a325abe" providerId="ADAL" clId="{0AEC4C5F-96B4-5C4E-8BD7-AE53BD736B95}" dt="2026-09-22T23:03:28.496" v="5948" actId="478"/>
        <pc:sldMkLst>
          <pc:docMk/>
          <pc:sldMk cId="850594769" sldId="487"/>
        </pc:sldMkLst>
        <pc:spChg chg="add del mod">
          <ac:chgData name="Richard Wagner" userId="8ef2877b-d3c1-4f79-b68c-e8b16a325abe" providerId="ADAL" clId="{0AEC4C5F-96B4-5C4E-8BD7-AE53BD736B95}" dt="2026-09-21T18:27:09.655" v="4963" actId="20577"/>
          <ac:spMkLst>
            <pc:docMk/>
            <pc:sldMk cId="850594769" sldId="487"/>
            <ac:spMk id="6" creationId="{F8CFDC36-7170-BB97-0619-129A4C764491}"/>
          </ac:spMkLst>
        </pc:spChg>
        <pc:spChg chg="mod ord">
          <ac:chgData name="Richard Wagner" userId="8ef2877b-d3c1-4f79-b68c-e8b16a325abe" providerId="ADAL" clId="{0AEC4C5F-96B4-5C4E-8BD7-AE53BD736B95}" dt="2026-09-10T16:56:53.779" v="4622" actId="6549"/>
          <ac:spMkLst>
            <pc:docMk/>
            <pc:sldMk cId="850594769" sldId="487"/>
            <ac:spMk id="36" creationId="{B27F07A5-57EA-91AC-58AE-E40933809C80}"/>
          </ac:spMkLst>
        </pc:spChg>
        <pc:spChg chg="add del mod ord">
          <ac:chgData name="Richard Wagner" userId="8ef2877b-d3c1-4f79-b68c-e8b16a325abe" providerId="ADAL" clId="{0AEC4C5F-96B4-5C4E-8BD7-AE53BD736B95}" dt="2026-09-10T16:57:13.133" v="4661" actId="1036"/>
          <ac:spMkLst>
            <pc:docMk/>
            <pc:sldMk cId="850594769" sldId="487"/>
            <ac:spMk id="37" creationId="{EDB73C7D-A6CA-E61C-9E54-510E53B73E39}"/>
          </ac:spMkLst>
        </pc:spChg>
        <pc:picChg chg="add del mod">
          <ac:chgData name="Richard Wagner" userId="8ef2877b-d3c1-4f79-b68c-e8b16a325abe" providerId="ADAL" clId="{0AEC4C5F-96B4-5C4E-8BD7-AE53BD736B95}" dt="2026-09-22T23:03:28.496" v="5948" actId="478"/>
          <ac:picMkLst>
            <pc:docMk/>
            <pc:sldMk cId="850594769" sldId="487"/>
            <ac:picMk id="8" creationId="{5C845111-CAFF-BA88-6741-D0FFE4189C6C}"/>
          </ac:picMkLst>
        </pc:picChg>
        <pc:picChg chg="del">
          <ac:chgData name="Richard Wagner" userId="8ef2877b-d3c1-4f79-b68c-e8b16a325abe" providerId="ADAL" clId="{0AEC4C5F-96B4-5C4E-8BD7-AE53BD736B95}" dt="2026-09-22T23:00:26.267" v="5929" actId="478"/>
          <ac:picMkLst>
            <pc:docMk/>
            <pc:sldMk cId="850594769" sldId="487"/>
            <ac:picMk id="9" creationId="{F37E1AF7-CE1E-27B9-01EB-8893CBC8A933}"/>
          </ac:picMkLst>
        </pc:picChg>
        <pc:picChg chg="del">
          <ac:chgData name="Richard Wagner" userId="8ef2877b-d3c1-4f79-b68c-e8b16a325abe" providerId="ADAL" clId="{0AEC4C5F-96B4-5C4E-8BD7-AE53BD736B95}" dt="2026-09-22T23:00:30.284" v="5933" actId="478"/>
          <ac:picMkLst>
            <pc:docMk/>
            <pc:sldMk cId="850594769" sldId="487"/>
            <ac:picMk id="10" creationId="{C4705CDE-5610-59C7-BC0F-BBDC50FEAEC1}"/>
          </ac:picMkLst>
        </pc:picChg>
        <pc:picChg chg="del">
          <ac:chgData name="Richard Wagner" userId="8ef2877b-d3c1-4f79-b68c-e8b16a325abe" providerId="ADAL" clId="{0AEC4C5F-96B4-5C4E-8BD7-AE53BD736B95}" dt="2026-09-22T23:00:25.433" v="5928" actId="478"/>
          <ac:picMkLst>
            <pc:docMk/>
            <pc:sldMk cId="850594769" sldId="487"/>
            <ac:picMk id="11" creationId="{4A3C7C17-A7DA-74E8-3CD8-0D79AA117806}"/>
          </ac:picMkLst>
        </pc:picChg>
        <pc:picChg chg="del">
          <ac:chgData name="Richard Wagner" userId="8ef2877b-d3c1-4f79-b68c-e8b16a325abe" providerId="ADAL" clId="{0AEC4C5F-96B4-5C4E-8BD7-AE53BD736B95}" dt="2026-09-22T23:00:24.742" v="5927" actId="478"/>
          <ac:picMkLst>
            <pc:docMk/>
            <pc:sldMk cId="850594769" sldId="487"/>
            <ac:picMk id="12" creationId="{B68A1C0E-5A35-9082-EED1-0FB7FB23C2DB}"/>
          </ac:picMkLst>
        </pc:picChg>
      </pc:sldChg>
      <pc:sldChg chg="del mod modShow">
        <pc:chgData name="Richard Wagner" userId="8ef2877b-d3c1-4f79-b68c-e8b16a325abe" providerId="ADAL" clId="{0AEC4C5F-96B4-5C4E-8BD7-AE53BD736B95}" dt="2026-09-22T23:01:48.440" v="5936" actId="2696"/>
        <pc:sldMkLst>
          <pc:docMk/>
          <pc:sldMk cId="180610962" sldId="492"/>
        </pc:sldMkLst>
      </pc:sldChg>
      <pc:sldChg chg="modSp mod modAnim">
        <pc:chgData name="Richard Wagner" userId="8ef2877b-d3c1-4f79-b68c-e8b16a325abe" providerId="ADAL" clId="{0AEC4C5F-96B4-5C4E-8BD7-AE53BD736B95}" dt="2026-09-10T16:26:26.947" v="4590"/>
        <pc:sldMkLst>
          <pc:docMk/>
          <pc:sldMk cId="1517096918" sldId="493"/>
        </pc:sldMkLst>
        <pc:spChg chg="mod">
          <ac:chgData name="Richard Wagner" userId="8ef2877b-d3c1-4f79-b68c-e8b16a325abe" providerId="ADAL" clId="{0AEC4C5F-96B4-5C4E-8BD7-AE53BD736B95}" dt="2026-09-10T16:26:26.947" v="4590"/>
          <ac:spMkLst>
            <pc:docMk/>
            <pc:sldMk cId="1517096918" sldId="493"/>
            <ac:spMk id="7" creationId="{EC32572D-5480-3EDF-EDA4-1DCECB777594}"/>
          </ac:spMkLst>
        </pc:spChg>
        <pc:picChg chg="mod modCrop">
          <ac:chgData name="Richard Wagner" userId="8ef2877b-d3c1-4f79-b68c-e8b16a325abe" providerId="ADAL" clId="{0AEC4C5F-96B4-5C4E-8BD7-AE53BD736B95}" dt="2026-09-10T16:26:04.385" v="4582" actId="732"/>
          <ac:picMkLst>
            <pc:docMk/>
            <pc:sldMk cId="1517096918" sldId="493"/>
            <ac:picMk id="8" creationId="{E348D2CE-AD77-018F-47C0-66B8FBC35709}"/>
          </ac:picMkLst>
        </pc:picChg>
      </pc:sldChg>
      <pc:sldChg chg="add del mod modShow">
        <pc:chgData name="Richard Wagner" userId="8ef2877b-d3c1-4f79-b68c-e8b16a325abe" providerId="ADAL" clId="{0AEC4C5F-96B4-5C4E-8BD7-AE53BD736B95}" dt="2026-09-22T23:01:51.304" v="5938" actId="2696"/>
        <pc:sldMkLst>
          <pc:docMk/>
          <pc:sldMk cId="2975374678" sldId="763"/>
        </pc:sldMkLst>
      </pc:sldChg>
      <pc:sldChg chg="addSp delSp modSp new mod ord modClrScheme chgLayout">
        <pc:chgData name="Richard Wagner" userId="8ef2877b-d3c1-4f79-b68c-e8b16a325abe" providerId="ADAL" clId="{0AEC4C5F-96B4-5C4E-8BD7-AE53BD736B95}" dt="2026-09-22T23:05:14.045" v="5961" actId="18331"/>
        <pc:sldMkLst>
          <pc:docMk/>
          <pc:sldMk cId="2299803137" sldId="764"/>
        </pc:sldMkLst>
        <pc:spChg chg="mod ord">
          <ac:chgData name="Richard Wagner" userId="8ef2877b-d3c1-4f79-b68c-e8b16a325abe" providerId="ADAL" clId="{0AEC4C5F-96B4-5C4E-8BD7-AE53BD736B95}" dt="2026-09-21T19:07:28.255" v="5377" actId="700"/>
          <ac:spMkLst>
            <pc:docMk/>
            <pc:sldMk cId="2299803137" sldId="764"/>
            <ac:spMk id="2" creationId="{E26E4839-A256-CEA8-30B6-8ECD7916ACA7}"/>
          </ac:spMkLst>
        </pc:spChg>
        <pc:spChg chg="mod ord">
          <ac:chgData name="Richard Wagner" userId="8ef2877b-d3c1-4f79-b68c-e8b16a325abe" providerId="ADAL" clId="{0AEC4C5F-96B4-5C4E-8BD7-AE53BD736B95}" dt="2026-09-21T19:07:50.603" v="5381" actId="14100"/>
          <ac:spMkLst>
            <pc:docMk/>
            <pc:sldMk cId="2299803137" sldId="764"/>
            <ac:spMk id="3" creationId="{6CAD8A68-650A-A74D-365C-D467B5B13CB3}"/>
          </ac:spMkLst>
        </pc:spChg>
        <pc:spChg chg="del">
          <ac:chgData name="Richard Wagner" userId="8ef2877b-d3c1-4f79-b68c-e8b16a325abe" providerId="ADAL" clId="{0AEC4C5F-96B4-5C4E-8BD7-AE53BD736B95}" dt="2026-09-21T18:59:27.336" v="5036" actId="931"/>
          <ac:spMkLst>
            <pc:docMk/>
            <pc:sldMk cId="2299803137" sldId="764"/>
            <ac:spMk id="4" creationId="{0EA68399-ADA6-D634-E3FC-8E0966C9D070}"/>
          </ac:spMkLst>
        </pc:spChg>
        <pc:spChg chg="add del mod">
          <ac:chgData name="Richard Wagner" userId="8ef2877b-d3c1-4f79-b68c-e8b16a325abe" providerId="ADAL" clId="{0AEC4C5F-96B4-5C4E-8BD7-AE53BD736B95}" dt="2026-09-21T19:07:46.208" v="5379" actId="931"/>
          <ac:spMkLst>
            <pc:docMk/>
            <pc:sldMk cId="2299803137" sldId="764"/>
            <ac:spMk id="9" creationId="{56DAE884-4330-3EAA-334D-631A9D46AB77}"/>
          </ac:spMkLst>
        </pc:spChg>
        <pc:picChg chg="add del mod">
          <ac:chgData name="Richard Wagner" userId="8ef2877b-d3c1-4f79-b68c-e8b16a325abe" providerId="ADAL" clId="{0AEC4C5F-96B4-5C4E-8BD7-AE53BD736B95}" dt="2026-09-21T18:58:35.035" v="5035" actId="478"/>
          <ac:picMkLst>
            <pc:docMk/>
            <pc:sldMk cId="2299803137" sldId="764"/>
            <ac:picMk id="5" creationId="{39FDA5C8-0610-A7B9-7CB3-E95B9313215C}"/>
          </ac:picMkLst>
        </pc:picChg>
        <pc:picChg chg="add del mod ord modCrop">
          <ac:chgData name="Richard Wagner" userId="8ef2877b-d3c1-4f79-b68c-e8b16a325abe" providerId="ADAL" clId="{0AEC4C5F-96B4-5C4E-8BD7-AE53BD736B95}" dt="2026-09-21T19:07:31.240" v="5378" actId="478"/>
          <ac:picMkLst>
            <pc:docMk/>
            <pc:sldMk cId="2299803137" sldId="764"/>
            <ac:picMk id="7" creationId="{B537E39E-B4A6-93FB-F49A-C96A64D826A9}"/>
          </ac:picMkLst>
        </pc:picChg>
        <pc:picChg chg="add mod ord modCrop">
          <ac:chgData name="Richard Wagner" userId="8ef2877b-d3c1-4f79-b68c-e8b16a325abe" providerId="ADAL" clId="{0AEC4C5F-96B4-5C4E-8BD7-AE53BD736B95}" dt="2026-09-22T23:05:14.045" v="5961" actId="18331"/>
          <ac:picMkLst>
            <pc:docMk/>
            <pc:sldMk cId="2299803137" sldId="764"/>
            <ac:picMk id="11" creationId="{AA1A61C1-0ADA-65DA-3E98-392F0BE80054}"/>
          </ac:picMkLst>
        </pc:picChg>
        <pc:picChg chg="add del mod modCrop">
          <ac:chgData name="Richard Wagner" userId="8ef2877b-d3c1-4f79-b68c-e8b16a325abe" providerId="ADAL" clId="{0AEC4C5F-96B4-5C4E-8BD7-AE53BD736B95}" dt="2026-09-21T19:33:39.364" v="5786" actId="21"/>
          <ac:picMkLst>
            <pc:docMk/>
            <pc:sldMk cId="2299803137" sldId="764"/>
            <ac:picMk id="12" creationId="{E282A157-77C9-8016-A18D-6CAB79CBF7C4}"/>
          </ac:picMkLst>
        </pc:picChg>
      </pc:sldChg>
      <pc:sldChg chg="addSp delSp modSp new mod ord modNotesTx">
        <pc:chgData name="Richard Wagner" userId="8ef2877b-d3c1-4f79-b68c-e8b16a325abe" providerId="ADAL" clId="{0AEC4C5F-96B4-5C4E-8BD7-AE53BD736B95}" dt="2026-09-22T23:05:19.041" v="5962" actId="18331"/>
        <pc:sldMkLst>
          <pc:docMk/>
          <pc:sldMk cId="4076277118" sldId="765"/>
        </pc:sldMkLst>
        <pc:spChg chg="mod">
          <ac:chgData name="Richard Wagner" userId="8ef2877b-d3c1-4f79-b68c-e8b16a325abe" providerId="ADAL" clId="{0AEC4C5F-96B4-5C4E-8BD7-AE53BD736B95}" dt="2026-09-21T19:05:07.053" v="5344" actId="14100"/>
          <ac:spMkLst>
            <pc:docMk/>
            <pc:sldMk cId="4076277118" sldId="765"/>
            <ac:spMk id="2" creationId="{A7F184AB-7B7B-04D6-362B-DE55443A3D14}"/>
          </ac:spMkLst>
        </pc:spChg>
        <pc:spChg chg="mod">
          <ac:chgData name="Richard Wagner" userId="8ef2877b-d3c1-4f79-b68c-e8b16a325abe" providerId="ADAL" clId="{0AEC4C5F-96B4-5C4E-8BD7-AE53BD736B95}" dt="2026-09-21T19:14:03.670" v="5428" actId="20577"/>
          <ac:spMkLst>
            <pc:docMk/>
            <pc:sldMk cId="4076277118" sldId="765"/>
            <ac:spMk id="3" creationId="{CC2D397F-39F3-FE61-14A1-C04014D99985}"/>
          </ac:spMkLst>
        </pc:spChg>
        <pc:spChg chg="del">
          <ac:chgData name="Richard Wagner" userId="8ef2877b-d3c1-4f79-b68c-e8b16a325abe" providerId="ADAL" clId="{0AEC4C5F-96B4-5C4E-8BD7-AE53BD736B95}" dt="2026-09-21T19:06:22.070" v="5366" actId="931"/>
          <ac:spMkLst>
            <pc:docMk/>
            <pc:sldMk cId="4076277118" sldId="765"/>
            <ac:spMk id="4" creationId="{466BF162-7F35-1527-D48A-9BDC92F3144F}"/>
          </ac:spMkLst>
        </pc:spChg>
        <pc:picChg chg="add mod ord modCrop">
          <ac:chgData name="Richard Wagner" userId="8ef2877b-d3c1-4f79-b68c-e8b16a325abe" providerId="ADAL" clId="{0AEC4C5F-96B4-5C4E-8BD7-AE53BD736B95}" dt="2026-09-22T23:05:19.041" v="5962" actId="18331"/>
          <ac:picMkLst>
            <pc:docMk/>
            <pc:sldMk cId="4076277118" sldId="765"/>
            <ac:picMk id="6" creationId="{A97885E5-88C2-C318-85F4-BC45E72E01B2}"/>
          </ac:picMkLst>
        </pc:picChg>
      </pc:sldChg>
      <pc:sldChg chg="addSp delSp modSp new mod">
        <pc:chgData name="Richard Wagner" userId="8ef2877b-d3c1-4f79-b68c-e8b16a325abe" providerId="ADAL" clId="{0AEC4C5F-96B4-5C4E-8BD7-AE53BD736B95}" dt="2026-09-22T23:05:08.964" v="5960" actId="18331"/>
        <pc:sldMkLst>
          <pc:docMk/>
          <pc:sldMk cId="1108029625" sldId="766"/>
        </pc:sldMkLst>
        <pc:spChg chg="mod">
          <ac:chgData name="Richard Wagner" userId="8ef2877b-d3c1-4f79-b68c-e8b16a325abe" providerId="ADAL" clId="{0AEC4C5F-96B4-5C4E-8BD7-AE53BD736B95}" dt="2026-09-21T19:30:24.381" v="5764" actId="255"/>
          <ac:spMkLst>
            <pc:docMk/>
            <pc:sldMk cId="1108029625" sldId="766"/>
            <ac:spMk id="2" creationId="{BB34E0CC-6812-9210-4CF0-6CD3DFFC8889}"/>
          </ac:spMkLst>
        </pc:spChg>
        <pc:spChg chg="mod">
          <ac:chgData name="Richard Wagner" userId="8ef2877b-d3c1-4f79-b68c-e8b16a325abe" providerId="ADAL" clId="{0AEC4C5F-96B4-5C4E-8BD7-AE53BD736B95}" dt="2026-09-21T19:22:42.292" v="5699" actId="21"/>
          <ac:spMkLst>
            <pc:docMk/>
            <pc:sldMk cId="1108029625" sldId="766"/>
            <ac:spMk id="3" creationId="{A98CA450-7775-3096-195A-E4600BCC2A52}"/>
          </ac:spMkLst>
        </pc:spChg>
        <pc:spChg chg="mod">
          <ac:chgData name="Richard Wagner" userId="8ef2877b-d3c1-4f79-b68c-e8b16a325abe" providerId="ADAL" clId="{0AEC4C5F-96B4-5C4E-8BD7-AE53BD736B95}" dt="2026-09-21T21:54:24.438" v="5926" actId="20577"/>
          <ac:spMkLst>
            <pc:docMk/>
            <pc:sldMk cId="1108029625" sldId="766"/>
            <ac:spMk id="4" creationId="{E828CF42-735F-380F-A278-AF80AA53CF7D}"/>
          </ac:spMkLst>
        </pc:spChg>
        <pc:spChg chg="del">
          <ac:chgData name="Richard Wagner" userId="8ef2877b-d3c1-4f79-b68c-e8b16a325abe" providerId="ADAL" clId="{0AEC4C5F-96B4-5C4E-8BD7-AE53BD736B95}" dt="2026-09-21T19:20:32.794" v="5672" actId="931"/>
          <ac:spMkLst>
            <pc:docMk/>
            <pc:sldMk cId="1108029625" sldId="766"/>
            <ac:spMk id="5" creationId="{01ED1A03-7012-D05F-C1A8-071D98CFBF84}"/>
          </ac:spMkLst>
        </pc:spChg>
        <pc:spChg chg="add del mod">
          <ac:chgData name="Richard Wagner" userId="8ef2877b-d3c1-4f79-b68c-e8b16a325abe" providerId="ADAL" clId="{0AEC4C5F-96B4-5C4E-8BD7-AE53BD736B95}" dt="2026-09-22T23:04:03.714" v="5954" actId="478"/>
          <ac:spMkLst>
            <pc:docMk/>
            <pc:sldMk cId="1108029625" sldId="766"/>
            <ac:spMk id="6" creationId="{32649DBD-2AF3-EB94-B30C-65B06DB03AC4}"/>
          </ac:spMkLst>
        </pc:spChg>
        <pc:spChg chg="add mod">
          <ac:chgData name="Richard Wagner" userId="8ef2877b-d3c1-4f79-b68c-e8b16a325abe" providerId="ADAL" clId="{0AEC4C5F-96B4-5C4E-8BD7-AE53BD736B95}" dt="2026-09-21T19:32:09.429" v="5777" actId="962"/>
          <ac:spMkLst>
            <pc:docMk/>
            <pc:sldMk cId="1108029625" sldId="766"/>
            <ac:spMk id="11" creationId="{090EE511-587F-4DE2-9ABC-F78FA22A332B}"/>
          </ac:spMkLst>
        </pc:spChg>
        <pc:picChg chg="add del mod ord modCrop">
          <ac:chgData name="Richard Wagner" userId="8ef2877b-d3c1-4f79-b68c-e8b16a325abe" providerId="ADAL" clId="{0AEC4C5F-96B4-5C4E-8BD7-AE53BD736B95}" dt="2026-09-22T23:05:08.964" v="5960" actId="18331"/>
          <ac:picMkLst>
            <pc:docMk/>
            <pc:sldMk cId="1108029625" sldId="766"/>
            <ac:picMk id="7" creationId="{36EC1CE5-C671-6536-6B51-B4F03BABE911}"/>
          </ac:picMkLst>
        </pc:picChg>
        <pc:picChg chg="add del mod modCrop">
          <ac:chgData name="Richard Wagner" userId="8ef2877b-d3c1-4f79-b68c-e8b16a325abe" providerId="ADAL" clId="{0AEC4C5F-96B4-5C4E-8BD7-AE53BD736B95}" dt="2026-09-21T19:28:44.514" v="5718" actId="478"/>
          <ac:picMkLst>
            <pc:docMk/>
            <pc:sldMk cId="1108029625" sldId="766"/>
            <ac:picMk id="8" creationId="{A572BF9D-AE23-41DF-7164-F0F246FCBC11}"/>
          </ac:picMkLst>
        </pc:picChg>
        <pc:picChg chg="add del mod modCrop">
          <ac:chgData name="Richard Wagner" userId="8ef2877b-d3c1-4f79-b68c-e8b16a325abe" providerId="ADAL" clId="{0AEC4C5F-96B4-5C4E-8BD7-AE53BD736B95}" dt="2026-09-21T19:29:45.760" v="5736" actId="478"/>
          <ac:picMkLst>
            <pc:docMk/>
            <pc:sldMk cId="1108029625" sldId="766"/>
            <ac:picMk id="9" creationId="{928318DF-0394-8C48-AA33-55AB94F67B5B}"/>
          </ac:picMkLst>
        </pc:picChg>
        <pc:picChg chg="add del mod">
          <ac:chgData name="Richard Wagner" userId="8ef2877b-d3c1-4f79-b68c-e8b16a325abe" providerId="ADAL" clId="{0AEC4C5F-96B4-5C4E-8BD7-AE53BD736B95}" dt="2026-09-21T19:29:44.792" v="5735" actId="478"/>
          <ac:picMkLst>
            <pc:docMk/>
            <pc:sldMk cId="1108029625" sldId="766"/>
            <ac:picMk id="10" creationId="{944C45CB-E43B-3E25-EC0A-DC40BF17E04C}"/>
          </ac:picMkLst>
        </pc:picChg>
      </pc:sldChg>
      <pc:sldChg chg="modSp add del mod modShow">
        <pc:chgData name="Richard Wagner" userId="8ef2877b-d3c1-4f79-b68c-e8b16a325abe" providerId="ADAL" clId="{0AEC4C5F-96B4-5C4E-8BD7-AE53BD736B95}" dt="2026-09-22T23:01:58.034" v="5941" actId="2696"/>
        <pc:sldMkLst>
          <pc:docMk/>
          <pc:sldMk cId="3350167649" sldId="767"/>
        </pc:sldMkLst>
        <pc:spChg chg="mod">
          <ac:chgData name="Richard Wagner" userId="8ef2877b-d3c1-4f79-b68c-e8b16a325abe" providerId="ADAL" clId="{0AEC4C5F-96B4-5C4E-8BD7-AE53BD736B95}" dt="2026-09-21T19:45:14.987" v="5813" actId="255"/>
          <ac:spMkLst>
            <pc:docMk/>
            <pc:sldMk cId="3350167649" sldId="767"/>
            <ac:spMk id="2" creationId="{DB1A07BC-AEB6-177C-4720-9684AB48D025}"/>
          </ac:spMkLst>
        </pc:spChg>
        <pc:spChg chg="mod">
          <ac:chgData name="Richard Wagner" userId="8ef2877b-d3c1-4f79-b68c-e8b16a325abe" providerId="ADAL" clId="{0AEC4C5F-96B4-5C4E-8BD7-AE53BD736B95}" dt="2026-09-21T19:43:50.446" v="5795" actId="255"/>
          <ac:spMkLst>
            <pc:docMk/>
            <pc:sldMk cId="3350167649" sldId="767"/>
            <ac:spMk id="3" creationId="{78668102-38ED-BFCE-5E24-3DA48338FDA4}"/>
          </ac:spMkLst>
        </pc:spChg>
      </pc:sldChg>
      <pc:sldChg chg="modSp add del mod modShow">
        <pc:chgData name="Richard Wagner" userId="8ef2877b-d3c1-4f79-b68c-e8b16a325abe" providerId="ADAL" clId="{0AEC4C5F-96B4-5C4E-8BD7-AE53BD736B95}" dt="2026-09-22T23:01:58.036" v="5942" actId="2696"/>
        <pc:sldMkLst>
          <pc:docMk/>
          <pc:sldMk cId="271817322" sldId="768"/>
        </pc:sldMkLst>
        <pc:spChg chg="mod">
          <ac:chgData name="Richard Wagner" userId="8ef2877b-d3c1-4f79-b68c-e8b16a325abe" providerId="ADAL" clId="{0AEC4C5F-96B4-5C4E-8BD7-AE53BD736B95}" dt="2026-09-21T19:45:18.820" v="5814" actId="255"/>
          <ac:spMkLst>
            <pc:docMk/>
            <pc:sldMk cId="271817322" sldId="768"/>
            <ac:spMk id="2" creationId="{67C08D60-E54D-216A-7425-46E882343D7F}"/>
          </ac:spMkLst>
        </pc:spChg>
        <pc:spChg chg="mod">
          <ac:chgData name="Richard Wagner" userId="8ef2877b-d3c1-4f79-b68c-e8b16a325abe" providerId="ADAL" clId="{0AEC4C5F-96B4-5C4E-8BD7-AE53BD736B95}" dt="2026-09-21T19:44:09.102" v="5799" actId="255"/>
          <ac:spMkLst>
            <pc:docMk/>
            <pc:sldMk cId="271817322" sldId="768"/>
            <ac:spMk id="3" creationId="{ACB6FCF7-76A8-40E5-BFB6-CE767CF8A910}"/>
          </ac:spMkLst>
        </pc:spChg>
      </pc:sldChg>
      <pc:sldChg chg="modSp add del mod modShow">
        <pc:chgData name="Richard Wagner" userId="8ef2877b-d3c1-4f79-b68c-e8b16a325abe" providerId="ADAL" clId="{0AEC4C5F-96B4-5C4E-8BD7-AE53BD736B95}" dt="2026-09-22T23:01:58.029" v="5940" actId="2696"/>
        <pc:sldMkLst>
          <pc:docMk/>
          <pc:sldMk cId="2065181327" sldId="769"/>
        </pc:sldMkLst>
        <pc:spChg chg="mod">
          <ac:chgData name="Richard Wagner" userId="8ef2877b-d3c1-4f79-b68c-e8b16a325abe" providerId="ADAL" clId="{0AEC4C5F-96B4-5C4E-8BD7-AE53BD736B95}" dt="2026-09-21T19:45:22.677" v="5815" actId="255"/>
          <ac:spMkLst>
            <pc:docMk/>
            <pc:sldMk cId="2065181327" sldId="769"/>
            <ac:spMk id="2" creationId="{41DCEABE-52DD-6F63-4406-E85F60F4A653}"/>
          </ac:spMkLst>
        </pc:spChg>
        <pc:spChg chg="mod">
          <ac:chgData name="Richard Wagner" userId="8ef2877b-d3c1-4f79-b68c-e8b16a325abe" providerId="ADAL" clId="{0AEC4C5F-96B4-5C4E-8BD7-AE53BD736B95}" dt="2026-09-21T19:44:27.084" v="5806" actId="255"/>
          <ac:spMkLst>
            <pc:docMk/>
            <pc:sldMk cId="2065181327" sldId="769"/>
            <ac:spMk id="3" creationId="{11F0363C-1343-DB63-994C-DE07A9575579}"/>
          </ac:spMkLst>
        </pc:spChg>
      </pc:sldChg>
      <pc:sldChg chg="modSp new del mod modShow">
        <pc:chgData name="Richard Wagner" userId="8ef2877b-d3c1-4f79-b68c-e8b16a325abe" providerId="ADAL" clId="{0AEC4C5F-96B4-5C4E-8BD7-AE53BD736B95}" dt="2026-09-22T23:01:52.289" v="5939" actId="2696"/>
        <pc:sldMkLst>
          <pc:docMk/>
          <pc:sldMk cId="3462668500" sldId="770"/>
        </pc:sldMkLst>
        <pc:spChg chg="mod">
          <ac:chgData name="Richard Wagner" userId="8ef2877b-d3c1-4f79-b68c-e8b16a325abe" providerId="ADAL" clId="{0AEC4C5F-96B4-5C4E-8BD7-AE53BD736B95}" dt="2026-09-21T21:53:40.035" v="5909" actId="14100"/>
          <ac:spMkLst>
            <pc:docMk/>
            <pc:sldMk cId="3462668500" sldId="770"/>
            <ac:spMk id="2" creationId="{56EB516F-846F-4139-CF56-94DB21CC6FAE}"/>
          </ac:spMkLst>
        </pc:spChg>
      </pc:sldChg>
      <pc:sldMasterChg chg="modSldLayout">
        <pc:chgData name="Richard Wagner" userId="8ef2877b-d3c1-4f79-b68c-e8b16a325abe" providerId="ADAL" clId="{0AEC4C5F-96B4-5C4E-8BD7-AE53BD736B95}" dt="2026-09-22T23:06:03.793" v="5966" actId="18331"/>
        <pc:sldMasterMkLst>
          <pc:docMk/>
          <pc:sldMasterMk cId="270095511" sldId="2147483690"/>
        </pc:sldMasterMkLst>
        <pc:sldLayoutChg chg="modSp">
          <pc:chgData name="Richard Wagner" userId="8ef2877b-d3c1-4f79-b68c-e8b16a325abe" providerId="ADAL" clId="{0AEC4C5F-96B4-5C4E-8BD7-AE53BD736B95}" dt="2026-09-22T23:06:03.793" v="5966" actId="18331"/>
          <pc:sldLayoutMkLst>
            <pc:docMk/>
            <pc:sldMasterMk cId="270095511" sldId="2147483690"/>
            <pc:sldLayoutMk cId="1810847051" sldId="2147483714"/>
          </pc:sldLayoutMkLst>
          <pc:picChg chg="mod">
            <ac:chgData name="Richard Wagner" userId="8ef2877b-d3c1-4f79-b68c-e8b16a325abe" providerId="ADAL" clId="{0AEC4C5F-96B4-5C4E-8BD7-AE53BD736B95}" dt="2026-09-22T23:06:03.793" v="5966" actId="18331"/>
            <ac:picMkLst>
              <pc:docMk/>
              <pc:sldMasterMk cId="270095511" sldId="2147483690"/>
              <pc:sldLayoutMk cId="1810847051" sldId="2147483714"/>
              <ac:picMk id="7" creationId="{91B1CBAF-EC5A-D695-8697-18631D834BEE}"/>
            </ac:picMkLst>
          </pc:picChg>
        </pc:sldLayoutChg>
        <pc:sldLayoutChg chg="modSp">
          <pc:chgData name="Richard Wagner" userId="8ef2877b-d3c1-4f79-b68c-e8b16a325abe" providerId="ADAL" clId="{0AEC4C5F-96B4-5C4E-8BD7-AE53BD736B95}" dt="2026-09-22T23:02:58.485" v="5945" actId="18331"/>
          <pc:sldLayoutMkLst>
            <pc:docMk/>
            <pc:sldMasterMk cId="270095511" sldId="2147483690"/>
            <pc:sldLayoutMk cId="1590143110" sldId="2147483718"/>
          </pc:sldLayoutMkLst>
          <pc:picChg chg="mod">
            <ac:chgData name="Richard Wagner" userId="8ef2877b-d3c1-4f79-b68c-e8b16a325abe" providerId="ADAL" clId="{0AEC4C5F-96B4-5C4E-8BD7-AE53BD736B95}" dt="2026-09-22T23:02:58.485" v="5945" actId="18331"/>
            <ac:picMkLst>
              <pc:docMk/>
              <pc:sldMasterMk cId="270095511" sldId="2147483690"/>
              <pc:sldLayoutMk cId="1590143110" sldId="2147483718"/>
              <ac:picMk id="4" creationId="{80E489EB-EE47-59B1-2602-2885F4B07FD1}"/>
            </ac:picMkLst>
          </pc:picChg>
        </pc:sldLayoutChg>
        <pc:sldLayoutChg chg="modSp">
          <pc:chgData name="Richard Wagner" userId="8ef2877b-d3c1-4f79-b68c-e8b16a325abe" providerId="ADAL" clId="{0AEC4C5F-96B4-5C4E-8BD7-AE53BD736B95}" dt="2026-09-22T23:02:51.750" v="5944" actId="18331"/>
          <pc:sldLayoutMkLst>
            <pc:docMk/>
            <pc:sldMasterMk cId="270095511" sldId="2147483690"/>
            <pc:sldLayoutMk cId="3490589409" sldId="2147483720"/>
          </pc:sldLayoutMkLst>
          <pc:picChg chg="mod">
            <ac:chgData name="Richard Wagner" userId="8ef2877b-d3c1-4f79-b68c-e8b16a325abe" providerId="ADAL" clId="{0AEC4C5F-96B4-5C4E-8BD7-AE53BD736B95}" dt="2026-09-22T23:02:51.750" v="5944" actId="18331"/>
            <ac:picMkLst>
              <pc:docMk/>
              <pc:sldMasterMk cId="270095511" sldId="2147483690"/>
              <pc:sldLayoutMk cId="3490589409" sldId="2147483720"/>
              <ac:picMk id="4" creationId="{2969AAC6-2A4A-4819-7702-58C084C49874}"/>
            </ac:picMkLst>
          </pc:picChg>
        </pc:sldLayoutChg>
        <pc:sldLayoutChg chg="modSp">
          <pc:chgData name="Richard Wagner" userId="8ef2877b-d3c1-4f79-b68c-e8b16a325abe" providerId="ADAL" clId="{0AEC4C5F-96B4-5C4E-8BD7-AE53BD736B95}" dt="2026-09-22T23:03:04.660" v="5946" actId="18331"/>
          <pc:sldLayoutMkLst>
            <pc:docMk/>
            <pc:sldMasterMk cId="270095511" sldId="2147483690"/>
            <pc:sldLayoutMk cId="1356133678" sldId="2147483722"/>
          </pc:sldLayoutMkLst>
          <pc:grpChg chg="mod">
            <ac:chgData name="Richard Wagner" userId="8ef2877b-d3c1-4f79-b68c-e8b16a325abe" providerId="ADAL" clId="{0AEC4C5F-96B4-5C4E-8BD7-AE53BD736B95}" dt="2026-09-22T23:03:04.660" v="5946" actId="18331"/>
            <ac:grpSpMkLst>
              <pc:docMk/>
              <pc:sldMasterMk cId="270095511" sldId="2147483690"/>
              <pc:sldLayoutMk cId="1356133678" sldId="2147483722"/>
              <ac:grpSpMk id="2" creationId="{9269ECEA-82C7-9F23-F5E7-78957BD95F76}"/>
            </ac:grpSpMkLst>
          </pc:gr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9/22/26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Introduce 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Call out of registrants departments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”Lab” is a big umbrella covering hands-on learning by students. Many folks are likely from natural sciences and STEM fields. Also have some art, architecture, and music folks who certainly lead students in learning physical techniques in arts. Social science and humanities – sociology, anthropology, disability studies – teaching students to design studies, analyze governmental data sets, examine artifacts.</a:t>
            </a:r>
          </a:p>
          <a:p>
            <a:endParaRPr lang="en-US" dirty="0"/>
          </a:p>
        </p:txBody>
      </p:sp>
      <p:sp>
        <p:nvSpPr>
          <p:cNvPr id="4" name="Slide Number Placeholder 3"/>
          <p:cNvSpPr>
            <a:spLocks noGrp="1"/>
          </p:cNvSpPr>
          <p:nvPr>
            <p:ph type="sldNum" sz="quarter" idx="5"/>
          </p:nvPr>
        </p:nvSpPr>
        <p:spPr/>
        <p:txBody>
          <a:bodyPr/>
          <a:lstStyle/>
          <a:p>
            <a:fld id="{7B52C29B-0625-D449-A9A3-8E855D4044E2}" type="slidenum">
              <a:rPr lang="en-US" smtClean="0"/>
              <a:t>0</a:t>
            </a:fld>
            <a:endParaRPr lang="en-US"/>
          </a:p>
        </p:txBody>
      </p:sp>
    </p:spTree>
    <p:extLst>
      <p:ext uri="{BB962C8B-B14F-4D97-AF65-F5344CB8AC3E}">
        <p14:creationId xmlns:p14="http://schemas.microsoft.com/office/powerpoint/2010/main" val="3561607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Possible discussion: Experience with teaching?</a:t>
            </a:r>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a:t>
            </a:fld>
            <a:endParaRPr lang="en-US"/>
          </a:p>
        </p:txBody>
      </p:sp>
    </p:spTree>
    <p:extLst>
      <p:ext uri="{BB962C8B-B14F-4D97-AF65-F5344CB8AC3E}">
        <p14:creationId xmlns:p14="http://schemas.microsoft.com/office/powerpoint/2010/main" val="1519659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BFD8E-1CDC-8190-6928-615D14686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1B77E-ADC7-68B5-AE74-4F53CF381B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BCCD36-F436-E856-0492-3D747F2A4C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D5D6EE6-2225-3CD0-0DF7-4230536C91F9}"/>
              </a:ext>
            </a:extLst>
          </p:cNvPr>
          <p:cNvSpPr>
            <a:spLocks noGrp="1"/>
          </p:cNvSpPr>
          <p:nvPr>
            <p:ph type="sldNum" sz="quarter" idx="5"/>
          </p:nvPr>
        </p:nvSpPr>
        <p:spPr/>
        <p:txBody>
          <a:bodyPr/>
          <a:lstStyle/>
          <a:p>
            <a:fld id="{7B52C29B-0625-D449-A9A3-8E855D4044E2}" type="slidenum">
              <a:rPr lang="en-US" smtClean="0"/>
              <a:t>3</a:t>
            </a:fld>
            <a:endParaRPr lang="en-US"/>
          </a:p>
        </p:txBody>
      </p:sp>
    </p:spTree>
    <p:extLst>
      <p:ext uri="{BB962C8B-B14F-4D97-AF65-F5344CB8AC3E}">
        <p14:creationId xmlns:p14="http://schemas.microsoft.com/office/powerpoint/2010/main" val="346676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What benefits are there for student learning to building a community in our classes?</a:t>
            </a:r>
          </a:p>
          <a:p>
            <a:endParaRPr lang="en-US"/>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a:t>
            </a:fld>
            <a:endParaRPr lang="en-US"/>
          </a:p>
        </p:txBody>
      </p:sp>
    </p:spTree>
    <p:extLst>
      <p:ext uri="{BB962C8B-B14F-4D97-AF65-F5344CB8AC3E}">
        <p14:creationId xmlns:p14="http://schemas.microsoft.com/office/powerpoint/2010/main" val="2666668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5D710-EFB6-0F5E-BFB2-BFE39FF9E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09D91-5AB5-11CF-663F-A6F102409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28B44-664F-74CF-38D2-D3EDC997E290}"/>
              </a:ext>
            </a:extLst>
          </p:cNvPr>
          <p:cNvSpPr>
            <a:spLocks noGrp="1"/>
          </p:cNvSpPr>
          <p:nvPr>
            <p:ph type="body" idx="1"/>
          </p:nvPr>
        </p:nvSpPr>
        <p:spPr/>
        <p:txBody>
          <a:bodyPr/>
          <a:lstStyle/>
          <a:p>
            <a:r>
              <a:rPr lang="en-US" sz="1200" dirty="0">
                <a:solidFill>
                  <a:srgbClr val="ED7D31"/>
                </a:solidFill>
                <a:effectLst/>
                <a:latin typeface="Calibri" panose="020F0502020204030204" pitchFamily="34" charset="0"/>
                <a:ea typeface="Calibri" panose="020F0502020204030204" pitchFamily="34" charset="0"/>
                <a:cs typeface="Times New Roman" panose="02020603050405020304" pitchFamily="18" charset="0"/>
              </a:rPr>
              <a:t>What aspects of students’ backgrounds might affect their attitude, how they view chemistry and the work you’re asking them to do? </a:t>
            </a:r>
            <a:r>
              <a:rPr lang="en-US" dirty="0">
                <a:effectLst/>
              </a:rPr>
              <a:t> </a:t>
            </a:r>
            <a:endParaRPr lang="en-US" dirty="0"/>
          </a:p>
          <a:p>
            <a:endParaRPr lang="en-US" dirty="0"/>
          </a:p>
          <a:p>
            <a:r>
              <a:rPr lang="en-US" dirty="0"/>
              <a:t>New events – example is freshman living away from parents for first time, have to figure out laundry, navigate social things.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else to learn about students - </a:t>
            </a:r>
            <a:r>
              <a:rPr lang="en-US" sz="1800" dirty="0">
                <a:effectLst/>
                <a:latin typeface="Calibri" panose="020F0502020204030204" pitchFamily="34" charset="0"/>
                <a:ea typeface="Calibri" panose="020F0502020204030204" pitchFamily="34" charset="0"/>
                <a:cs typeface="Times New Roman" panose="02020603050405020304" pitchFamily="18" charset="0"/>
              </a:rPr>
              <a:t>Survey, talk to them, etc.</a:t>
            </a:r>
            <a:endParaRPr lang="en-US" dirty="0"/>
          </a:p>
          <a:p>
            <a:endParaRPr lang="en-US" dirty="0"/>
          </a:p>
        </p:txBody>
      </p:sp>
      <p:sp>
        <p:nvSpPr>
          <p:cNvPr id="4" name="Slide Number Placeholder 3">
            <a:extLst>
              <a:ext uri="{FF2B5EF4-FFF2-40B4-BE49-F238E27FC236}">
                <a16:creationId xmlns:a16="http://schemas.microsoft.com/office/drawing/2014/main" id="{4A93C218-9CA3-4EC4-3F27-8399C1BFBFA1}"/>
              </a:ext>
            </a:extLst>
          </p:cNvPr>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3327937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Learn better if you grapple with problems on your own rather than just being told about them.</a:t>
            </a:r>
          </a:p>
          <a:p>
            <a:endParaRPr lang="en-US">
              <a:latin typeface="Calibri"/>
              <a:cs typeface="Calibri"/>
            </a:endParaRPr>
          </a:p>
          <a:p>
            <a:r>
              <a:rPr lang="en-US" b="1">
                <a:latin typeface="Calibri"/>
                <a:cs typeface="Calibri"/>
              </a:rPr>
              <a:t>Our teaching toolbox are demonstrations of active learning techniques!</a:t>
            </a:r>
          </a:p>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8</a:t>
            </a:fld>
            <a:endParaRPr lang="en-US"/>
          </a:p>
        </p:txBody>
      </p:sp>
    </p:spTree>
    <p:extLst>
      <p:ext uri="{BB962C8B-B14F-4D97-AF65-F5344CB8AC3E}">
        <p14:creationId xmlns:p14="http://schemas.microsoft.com/office/powerpoint/2010/main" val="239880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F307B-5330-EC97-B399-9A6654B91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73B7B-D0AA-04A7-C477-5C2EFAB8B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41C56-DAD8-20CB-836E-7C43179D3FA6}"/>
              </a:ext>
            </a:extLst>
          </p:cNvPr>
          <p:cNvSpPr>
            <a:spLocks noGrp="1"/>
          </p:cNvSpPr>
          <p:nvPr>
            <p:ph type="body" idx="1"/>
          </p:nvPr>
        </p:nvSpPr>
        <p:spPr/>
        <p:txBody>
          <a:bodyPr/>
          <a:lstStyle/>
          <a:p>
            <a:r>
              <a:rPr lang="en-US"/>
              <a:t>More specific questions force folks to retrieve information instead of just having them agree that things make sense.</a:t>
            </a:r>
          </a:p>
          <a:p>
            <a:endParaRPr lang="en-US"/>
          </a:p>
          <a:p>
            <a:r>
              <a:rPr lang="en-US"/>
              <a:t>How long </a:t>
            </a:r>
            <a:r>
              <a:rPr lang="en-US" b="1"/>
              <a:t>do</a:t>
            </a:r>
            <a:r>
              <a:rPr lang="en-US" b="0"/>
              <a:t> people wait – not unusual for folks to wait for less than a second (0.5-3 seconds is common)</a:t>
            </a:r>
          </a:p>
          <a:p>
            <a:r>
              <a:rPr lang="en-US" b="0"/>
              <a:t>	Try actually counting on your fingers behind your pack</a:t>
            </a:r>
            <a:endParaRPr lang="en-US"/>
          </a:p>
        </p:txBody>
      </p:sp>
      <p:sp>
        <p:nvSpPr>
          <p:cNvPr id="4" name="Slide Number Placeholder 3">
            <a:extLst>
              <a:ext uri="{FF2B5EF4-FFF2-40B4-BE49-F238E27FC236}">
                <a16:creationId xmlns:a16="http://schemas.microsoft.com/office/drawing/2014/main" id="{A8AC51F0-150D-B21F-FFCB-730849FAFF87}"/>
              </a:ext>
            </a:extLst>
          </p:cNvPr>
          <p:cNvSpPr>
            <a:spLocks noGrp="1"/>
          </p:cNvSpPr>
          <p:nvPr>
            <p:ph type="sldNum" sz="quarter" idx="5"/>
          </p:nvPr>
        </p:nvSpPr>
        <p:spPr/>
        <p:txBody>
          <a:bodyPr/>
          <a:lstStyle/>
          <a:p>
            <a:fld id="{7B52C29B-0625-D449-A9A3-8E855D4044E2}" type="slidenum">
              <a:rPr lang="en-US" smtClean="0"/>
              <a:t>9</a:t>
            </a:fld>
            <a:endParaRPr lang="en-US"/>
          </a:p>
        </p:txBody>
      </p:sp>
    </p:spTree>
    <p:extLst>
      <p:ext uri="{BB962C8B-B14F-4D97-AF65-F5344CB8AC3E}">
        <p14:creationId xmlns:p14="http://schemas.microsoft.com/office/powerpoint/2010/main" val="273008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9D346-85AA-DD17-0D46-D02D18457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AA610-F4AB-4D96-5FEB-9412382B8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E8FD6-72E1-9065-3DA7-A48E096DF1D4}"/>
              </a:ext>
            </a:extLst>
          </p:cNvPr>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sz="12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Your job is not to make sure students have right answer</a:t>
            </a:r>
            <a:r>
              <a:rPr lang="en-US" sz="1200">
                <a:effectLst/>
                <a:latin typeface="Calibri" panose="020F0502020204030204" pitchFamily="34" charset="0"/>
                <a:ea typeface="Calibri" panose="020F0502020204030204" pitchFamily="34" charset="0"/>
                <a:cs typeface="Times New Roman" panose="02020603050405020304" pitchFamily="18" charset="0"/>
              </a:rPr>
              <a:t>.  It’s to help them understand concepts, think for themselves.</a:t>
            </a:r>
          </a:p>
          <a:p>
            <a:endParaRPr lang="en-US"/>
          </a:p>
          <a:p>
            <a:pPr marL="0" marR="0" lvl="0" indent="0" algn="l" defTabSz="457200"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Model the way a scientist/expert approaches solving a problem.  What kinds of questions do you ask to help you figure things out? Is there a routine you can demonstrate?</a:t>
            </a:r>
          </a:p>
          <a:p>
            <a:endParaRPr lang="en-US"/>
          </a:p>
        </p:txBody>
      </p:sp>
      <p:sp>
        <p:nvSpPr>
          <p:cNvPr id="4" name="Slide Number Placeholder 3">
            <a:extLst>
              <a:ext uri="{FF2B5EF4-FFF2-40B4-BE49-F238E27FC236}">
                <a16:creationId xmlns:a16="http://schemas.microsoft.com/office/drawing/2014/main" id="{21E1981E-709D-75F0-AEEE-9134C323CDB2}"/>
              </a:ext>
            </a:extLst>
          </p:cNvPr>
          <p:cNvSpPr>
            <a:spLocks noGrp="1"/>
          </p:cNvSpPr>
          <p:nvPr>
            <p:ph type="sldNum" sz="quarter" idx="5"/>
          </p:nvPr>
        </p:nvSpPr>
        <p:spPr/>
        <p:txBody>
          <a:bodyPr/>
          <a:lstStyle/>
          <a:p>
            <a:fld id="{7B52C29B-0625-D449-A9A3-8E855D4044E2}" type="slidenum">
              <a:rPr lang="en-US" smtClean="0"/>
              <a:t>10</a:t>
            </a:fld>
            <a:endParaRPr lang="en-US"/>
          </a:p>
        </p:txBody>
      </p:sp>
    </p:spTree>
    <p:extLst>
      <p:ext uri="{BB962C8B-B14F-4D97-AF65-F5344CB8AC3E}">
        <p14:creationId xmlns:p14="http://schemas.microsoft.com/office/powerpoint/2010/main" val="228237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6F49-74D6-AEC8-E393-316CB4DF8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639F4-BE99-C257-8B48-B0D406E1D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D42F8-0B31-35B3-540E-0D4C46306323}"/>
              </a:ext>
            </a:extLst>
          </p:cNvPr>
          <p:cNvSpPr>
            <a:spLocks noGrp="1"/>
          </p:cNvSpPr>
          <p:nvPr>
            <p:ph type="body" idx="1"/>
          </p:nvPr>
        </p:nvSpPr>
        <p:spPr/>
        <p:txBody>
          <a:bodyPr/>
          <a:lstStyle/>
          <a:p>
            <a:r>
              <a:rPr lang="en-US"/>
              <a:t>Black box – question goes in, box goes </a:t>
            </a:r>
            <a:r>
              <a:rPr lang="en-US" err="1"/>
              <a:t>brrrr</a:t>
            </a:r>
            <a:r>
              <a:rPr lang="en-US"/>
              <a:t>, answer comes out. Want students to put together what is going in INSIDE the box.</a:t>
            </a:r>
          </a:p>
          <a:p>
            <a:endParaRPr lang="en-US"/>
          </a:p>
          <a:p>
            <a:r>
              <a:rPr lang="en-US"/>
              <a:t>GEs from non-mathematical fields may way to focus on the middle question. What are some similar questions that you could ask for your discipline?</a:t>
            </a:r>
          </a:p>
        </p:txBody>
      </p:sp>
      <p:sp>
        <p:nvSpPr>
          <p:cNvPr id="4" name="Slide Number Placeholder 3">
            <a:extLst>
              <a:ext uri="{FF2B5EF4-FFF2-40B4-BE49-F238E27FC236}">
                <a16:creationId xmlns:a16="http://schemas.microsoft.com/office/drawing/2014/main" id="{53A8602F-9442-E41F-A1AD-F5B72C4FBAD2}"/>
              </a:ext>
            </a:extLst>
          </p:cNvPr>
          <p:cNvSpPr>
            <a:spLocks noGrp="1"/>
          </p:cNvSpPr>
          <p:nvPr>
            <p:ph type="sldNum" sz="quarter" idx="5"/>
          </p:nvPr>
        </p:nvSpPr>
        <p:spPr/>
        <p:txBody>
          <a:bodyPr/>
          <a:lstStyle/>
          <a:p>
            <a:fld id="{7B52C29B-0625-D449-A9A3-8E855D4044E2}" type="slidenum">
              <a:rPr lang="en-US" smtClean="0"/>
              <a:t>11</a:t>
            </a:fld>
            <a:endParaRPr lang="en-US"/>
          </a:p>
        </p:txBody>
      </p:sp>
    </p:spTree>
    <p:extLst>
      <p:ext uri="{BB962C8B-B14F-4D97-AF65-F5344CB8AC3E}">
        <p14:creationId xmlns:p14="http://schemas.microsoft.com/office/powerpoint/2010/main" val="524850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is a colloquial term that has lots of meaning. Be careful not to rely on any of them if explaining something with </a:t>
            </a:r>
            <a:r>
              <a:rPr lang="en-US" i="1" dirty="0"/>
              <a:t>physics</a:t>
            </a:r>
            <a:r>
              <a:rPr lang="en-US" dirty="0"/>
              <a:t> energy</a:t>
            </a:r>
          </a:p>
          <a:p>
            <a:endParaRPr lang="en-US" dirty="0"/>
          </a:p>
          <a:p>
            <a:r>
              <a:rPr lang="en-US" dirty="0"/>
              <a:t>Invite students try to explain their understanding. Point out strong pieces or </a:t>
            </a:r>
            <a:r>
              <a:rPr lang="en-US" dirty="0" err="1"/>
              <a:t>subtlties</a:t>
            </a:r>
            <a:r>
              <a:rPr lang="en-US" dirty="0"/>
              <a:t> they might not appreciate.</a:t>
            </a:r>
          </a:p>
          <a:p>
            <a:endParaRPr lang="en-US" dirty="0"/>
          </a:p>
          <a:p>
            <a:r>
              <a:rPr lang="en-US" dirty="0"/>
              <a:t>If you are struggling to connect an idea, having students use their shared novice thinking can help bridge gaps if you are struggling to connect. Especially powerful in group work.</a:t>
            </a:r>
          </a:p>
        </p:txBody>
      </p:sp>
      <p:sp>
        <p:nvSpPr>
          <p:cNvPr id="4" name="Slide Number Placeholder 3"/>
          <p:cNvSpPr>
            <a:spLocks noGrp="1"/>
          </p:cNvSpPr>
          <p:nvPr>
            <p:ph type="sldNum" sz="quarter" idx="5"/>
          </p:nvPr>
        </p:nvSpPr>
        <p:spPr/>
        <p:txBody>
          <a:bodyPr/>
          <a:lstStyle/>
          <a:p>
            <a:fld id="{7B52C29B-0625-D449-A9A3-8E855D4044E2}" type="slidenum">
              <a:rPr lang="en-US" smtClean="0"/>
              <a:t>14</a:t>
            </a:fld>
            <a:endParaRPr lang="en-US"/>
          </a:p>
        </p:txBody>
      </p:sp>
    </p:spTree>
    <p:extLst>
      <p:ext uri="{BB962C8B-B14F-4D97-AF65-F5344CB8AC3E}">
        <p14:creationId xmlns:p14="http://schemas.microsoft.com/office/powerpoint/2010/main" val="205433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Debrief by asking about situations that stood out to you. Courses of actions that others wrote or said to about that were interesting to you.</a:t>
            </a:r>
          </a:p>
        </p:txBody>
      </p:sp>
      <p:sp>
        <p:nvSpPr>
          <p:cNvPr id="4" name="Slide Number Placeholder 3"/>
          <p:cNvSpPr>
            <a:spLocks noGrp="1"/>
          </p:cNvSpPr>
          <p:nvPr>
            <p:ph type="sldNum" sz="quarter" idx="5"/>
          </p:nvPr>
        </p:nvSpPr>
        <p:spPr/>
        <p:txBody>
          <a:bodyPr/>
          <a:lstStyle/>
          <a:p>
            <a:fld id="{7B52C29B-0625-D449-A9A3-8E855D4044E2}" type="slidenum">
              <a:rPr lang="en-US" smtClean="0"/>
              <a:t>15</a:t>
            </a:fld>
            <a:endParaRPr lang="en-US"/>
          </a:p>
        </p:txBody>
      </p:sp>
    </p:spTree>
    <p:extLst>
      <p:ext uri="{BB962C8B-B14F-4D97-AF65-F5344CB8AC3E}">
        <p14:creationId xmlns:p14="http://schemas.microsoft.com/office/powerpoint/2010/main" val="4001052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23</a:t>
            </a:fld>
            <a:endParaRPr lang="en-US"/>
          </a:p>
        </p:txBody>
      </p:sp>
    </p:spTree>
    <p:extLst>
      <p:ext uri="{BB962C8B-B14F-4D97-AF65-F5344CB8AC3E}">
        <p14:creationId xmlns:p14="http://schemas.microsoft.com/office/powerpoint/2010/main" val="115207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52C29B-0625-D449-A9A3-8E855D4044E2}" type="slidenum">
              <a:rPr lang="en-US" smtClean="0"/>
              <a:t>25</a:t>
            </a:fld>
            <a:endParaRPr lang="en-US"/>
          </a:p>
        </p:txBody>
      </p:sp>
    </p:spTree>
    <p:extLst>
      <p:ext uri="{BB962C8B-B14F-4D97-AF65-F5344CB8AC3E}">
        <p14:creationId xmlns:p14="http://schemas.microsoft.com/office/powerpoint/2010/main" val="3624942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52C29B-0625-D449-A9A3-8E855D4044E2}" type="slidenum">
              <a:rPr lang="en-US" smtClean="0"/>
              <a:t>26</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D48E7921-903D-9CC7-526A-27AEDFBEFC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870" y="5358384"/>
            <a:ext cx="5229423" cy="978408"/>
          </a:xfrm>
          <a:prstGeom prst="rect">
            <a:avLst/>
          </a:prstGeom>
        </p:spPr>
      </p:pic>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dirty="0"/>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dirty="0"/>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dirty="0"/>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dirty="0"/>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1CBAF-EC5A-D695-8697-18631D834BEE}"/>
              </a:ext>
            </a:extLst>
          </p:cNvPr>
          <p:cNvPicPr>
            <a:picLocks noChangeAspect="1"/>
          </p:cNvPicPr>
          <p:nvPr userDrawn="1"/>
        </p:nvPicPr>
        <p:blipFill>
          <a:blip r:embed="rId2" cstate="screen">
            <a:alphaModFix amt="30000"/>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b="-1"/>
          <a:stretch>
            <a:fillRect/>
          </a:stretch>
        </p:blipFill>
        <p:spPr>
          <a:xfrm flipH="1">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D48E7921-903D-9CC7-526A-27AEDFBEFC9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01870" y="5358384"/>
            <a:ext cx="5229423" cy="978408"/>
          </a:xfrm>
          <a:prstGeom prst="rect">
            <a:avLst/>
          </a:prstGeom>
        </p:spPr>
      </p:pic>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dirty="0"/>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dirty="0"/>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dirty="0"/>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dirty="0"/>
              <a:t>Month XX, XXXX</a:t>
            </a:r>
          </a:p>
        </p:txBody>
      </p:sp>
      <p:sp>
        <p:nvSpPr>
          <p:cNvPr id="9" name="TextBox 8">
            <a:extLst>
              <a:ext uri="{FF2B5EF4-FFF2-40B4-BE49-F238E27FC236}">
                <a16:creationId xmlns:a16="http://schemas.microsoft.com/office/drawing/2014/main" id="{E6B9DDAF-BCA9-AD35-8DCB-CF4225C91B09}"/>
              </a:ext>
            </a:extLst>
          </p:cNvPr>
          <p:cNvSpPr txBox="1"/>
          <p:nvPr userDrawn="1"/>
        </p:nvSpPr>
        <p:spPr>
          <a:xfrm>
            <a:off x="2946400" y="-598664"/>
            <a:ext cx="3060995" cy="233782"/>
          </a:xfrm>
          <a:prstGeom prst="rect">
            <a:avLst/>
          </a:prstGeom>
          <a:noFill/>
        </p:spPr>
        <p:txBody>
          <a:bodyPr wrap="square">
            <a:spAutoFit/>
          </a:bodyPr>
          <a:lstStyle/>
          <a:p>
            <a:pPr marL="0" marR="0" indent="0" algn="l" fontAlgn="base">
              <a:buNone/>
            </a:pPr>
            <a:r>
              <a:rPr lang="en-US" sz="919" b="0" i="0" dirty="0">
                <a:solidFill>
                  <a:schemeClr val="tx1"/>
                </a:solidFill>
                <a:effectLst/>
                <a:latin typeface="adobe-clean"/>
              </a:rPr>
              <a:t>Adobe Stock Image 471219842 by </a:t>
            </a:r>
            <a:r>
              <a:rPr lang="en-US" sz="919" b="0" i="0" dirty="0" err="1">
                <a:solidFill>
                  <a:schemeClr val="tx1"/>
                </a:solidFill>
                <a:effectLst/>
                <a:latin typeface="adobe-clean"/>
              </a:rPr>
              <a:t>ArtPavo</a:t>
            </a:r>
            <a:r>
              <a:rPr lang="en-US" sz="919" b="0" i="0" dirty="0">
                <a:solidFill>
                  <a:schemeClr val="tx1"/>
                </a:solidFill>
                <a:effectLst/>
                <a:latin typeface="adobe-clean"/>
              </a:rPr>
              <a:t> (Nataliia Pavliuk)</a:t>
            </a:r>
          </a:p>
        </p:txBody>
      </p:sp>
    </p:spTree>
    <p:extLst>
      <p:ext uri="{BB962C8B-B14F-4D97-AF65-F5344CB8AC3E}">
        <p14:creationId xmlns:p14="http://schemas.microsoft.com/office/powerpoint/2010/main" val="1810847051"/>
      </p:ext>
    </p:extLst>
  </p:cSld>
  <p:clrMapOvr>
    <a:masterClrMapping/>
  </p:clrMapOvr>
  <p:extLst>
    <p:ext uri="{DCECCB84-F9BA-43D5-87BE-67443E8EF086}">
      <p15:sldGuideLst xmlns:p15="http://schemas.microsoft.com/office/powerpoint/2012/main">
        <p15:guide id="1" pos="384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ption 3B — Photo L">
    <p:bg>
      <p:bgPr>
        <a:solidFill>
          <a:schemeClr val="bg1"/>
        </a:solidFill>
        <a:effectLst/>
      </p:bgPr>
    </p:bg>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7EAECC1F-3F54-DC2D-5570-90811AA4C9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02014" y="5358384"/>
            <a:ext cx="5229423" cy="978408"/>
          </a:xfrm>
          <a:prstGeom prst="rect">
            <a:avLst/>
          </a:prstGeom>
        </p:spPr>
      </p:pic>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dirty="0"/>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dirty="0"/>
              <a:t>Place photo on the left by double-clicking the icon</a:t>
            </a:r>
          </a:p>
        </p:txBody>
      </p:sp>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dirty="0"/>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dirty="0"/>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dirty="0"/>
              <a:t>Month XX, XXXX</a:t>
            </a:r>
          </a:p>
        </p:txBody>
      </p:sp>
    </p:spTree>
    <p:extLst>
      <p:ext uri="{BB962C8B-B14F-4D97-AF65-F5344CB8AC3E}">
        <p14:creationId xmlns:p14="http://schemas.microsoft.com/office/powerpoint/2010/main" val="1064842186"/>
      </p:ext>
    </p:extLst>
  </p:cSld>
  <p:clrMapOvr>
    <a:masterClrMapping/>
  </p:clrMapOvr>
  <p:extLst>
    <p:ext uri="{DCECCB84-F9BA-43D5-87BE-67443E8EF086}">
      <p15:sldGuideLst xmlns:p15="http://schemas.microsoft.com/office/powerpoint/2012/main">
        <p15:guide id="1" pos="3840">
          <p15:clr>
            <a:srgbClr val="FBAE40"/>
          </p15:clr>
        </p15:guide>
        <p15:guide id="2" pos="43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9E8565-C6FD-54C0-FDE0-C38FA1D64D83}"/>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85116" y="5368605"/>
            <a:ext cx="2784557" cy="993242"/>
          </a:xfrm>
          <a:prstGeom prst="rect">
            <a:avLst/>
          </a:prstGeom>
        </p:spPr>
      </p:pic>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t" anchorCtr="0"/>
          <a:lstStyle>
            <a:lvl1pPr>
              <a:defRPr sz="5000" b="1" i="0">
                <a:solidFill>
                  <a:schemeClr val="bg2"/>
                </a:solidFill>
                <a:latin typeface="Source Sans Pro Black" panose="020B0503030403020204" pitchFamily="34" charset="0"/>
              </a:defRPr>
            </a:lvl1pPr>
          </a:lstStyle>
          <a:p>
            <a:r>
              <a:rPr lang="en-US" dirty="0"/>
              <a:t>Divider Slide</a:t>
            </a:r>
          </a:p>
        </p:txBody>
      </p:sp>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Divider">
    <p:bg>
      <p:bgPr>
        <a:solidFill>
          <a:srgbClr val="455C6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0ABA47-8F63-4D82-A639-DC2E4E38AA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921228"/>
            <a:ext cx="12192000" cy="3936772"/>
          </a:xfrm>
          <a:prstGeom prst="rect">
            <a:avLst/>
          </a:prstGeom>
        </p:spPr>
      </p:pic>
      <p:sp>
        <p:nvSpPr>
          <p:cNvPr id="5" name="Oval 4">
            <a:extLst>
              <a:ext uri="{FF2B5EF4-FFF2-40B4-BE49-F238E27FC236}">
                <a16:creationId xmlns:a16="http://schemas.microsoft.com/office/drawing/2014/main" id="{E148B274-1448-30C9-C579-E99F3C80D3D3}"/>
              </a:ext>
            </a:extLst>
          </p:cNvPr>
          <p:cNvSpPr/>
          <p:nvPr userDrawn="1"/>
        </p:nvSpPr>
        <p:spPr>
          <a:xfrm>
            <a:off x="325256" y="2773885"/>
            <a:ext cx="1208972" cy="405036"/>
          </a:xfrm>
          <a:prstGeom prst="ellipse">
            <a:avLst/>
          </a:prstGeom>
          <a:solidFill>
            <a:srgbClr val="455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3725B2A-7830-5491-B886-BAAB775FC3B9}"/>
              </a:ext>
            </a:extLst>
          </p:cNvPr>
          <p:cNvSpPr/>
          <p:nvPr userDrawn="1"/>
        </p:nvSpPr>
        <p:spPr>
          <a:xfrm>
            <a:off x="2711492" y="2798433"/>
            <a:ext cx="1208972" cy="405036"/>
          </a:xfrm>
          <a:prstGeom prst="ellipse">
            <a:avLst/>
          </a:prstGeom>
          <a:solidFill>
            <a:srgbClr val="455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72C094E-9740-3E07-3FAA-B0E0740FD5D2}"/>
              </a:ext>
            </a:extLst>
          </p:cNvPr>
          <p:cNvSpPr/>
          <p:nvPr userDrawn="1"/>
        </p:nvSpPr>
        <p:spPr>
          <a:xfrm>
            <a:off x="4493241" y="2798433"/>
            <a:ext cx="3919967" cy="405036"/>
          </a:xfrm>
          <a:prstGeom prst="ellipse">
            <a:avLst/>
          </a:prstGeom>
          <a:solidFill>
            <a:srgbClr val="455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B65D47-63DE-C936-056D-C1F49D3CB1E2}"/>
              </a:ext>
            </a:extLst>
          </p:cNvPr>
          <p:cNvSpPr/>
          <p:nvPr userDrawn="1"/>
        </p:nvSpPr>
        <p:spPr>
          <a:xfrm>
            <a:off x="8629522" y="2773885"/>
            <a:ext cx="1208972" cy="405036"/>
          </a:xfrm>
          <a:prstGeom prst="ellipse">
            <a:avLst/>
          </a:prstGeom>
          <a:solidFill>
            <a:srgbClr val="455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8D6E654-6978-612B-8899-23CF604971B0}"/>
              </a:ext>
            </a:extLst>
          </p:cNvPr>
          <p:cNvSpPr/>
          <p:nvPr userDrawn="1"/>
        </p:nvSpPr>
        <p:spPr>
          <a:xfrm>
            <a:off x="10346835" y="2835255"/>
            <a:ext cx="1829311" cy="405036"/>
          </a:xfrm>
          <a:prstGeom prst="ellipse">
            <a:avLst/>
          </a:prstGeom>
          <a:solidFill>
            <a:srgbClr val="455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9E8565-C6FD-54C0-FDE0-C38FA1D64D8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85116" y="5368605"/>
            <a:ext cx="2784557" cy="993242"/>
          </a:xfrm>
          <a:prstGeom prst="rect">
            <a:avLst/>
          </a:prstGeom>
        </p:spPr>
      </p:pic>
      <p:sp>
        <p:nvSpPr>
          <p:cNvPr id="28" name="Title 12">
            <a:extLst>
              <a:ext uri="{FF2B5EF4-FFF2-40B4-BE49-F238E27FC236}">
                <a16:creationId xmlns:a16="http://schemas.microsoft.com/office/drawing/2014/main" id="{321D16EE-41E6-F564-7C06-5376FF2ED0DE}"/>
              </a:ext>
            </a:extLst>
          </p:cNvPr>
          <p:cNvSpPr>
            <a:spLocks noGrp="1"/>
          </p:cNvSpPr>
          <p:nvPr userDrawn="1">
            <p:ph type="title" hasCustomPrompt="1"/>
          </p:nvPr>
        </p:nvSpPr>
        <p:spPr>
          <a:xfrm>
            <a:off x="722376" y="2039112"/>
            <a:ext cx="7038561" cy="2281187"/>
          </a:xfrm>
          <a:prstGeom prst="rect">
            <a:avLst/>
          </a:prstGeom>
        </p:spPr>
        <p:txBody>
          <a:bodyPr lIns="0" tIns="0" rIns="0" bIns="0" anchor="t" anchorCtr="0"/>
          <a:lstStyle>
            <a:lvl1pPr>
              <a:defRPr sz="5000" b="1" i="0">
                <a:solidFill>
                  <a:schemeClr val="bg2"/>
                </a:solidFill>
                <a:latin typeface="Source Sans Pro Black" panose="020B0503030403020204" pitchFamily="34" charset="0"/>
              </a:defRPr>
            </a:lvl1pPr>
          </a:lstStyle>
          <a:p>
            <a:r>
              <a:rPr lang="en-US" dirty="0"/>
              <a:t>Divider Slide</a:t>
            </a:r>
          </a:p>
        </p:txBody>
      </p:sp>
    </p:spTree>
    <p:extLst>
      <p:ext uri="{BB962C8B-B14F-4D97-AF65-F5344CB8AC3E}">
        <p14:creationId xmlns:p14="http://schemas.microsoft.com/office/powerpoint/2010/main" val="1821442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vid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E489EB-EE47-59B1-2602-2885F4B07F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 y="945277"/>
            <a:ext cx="12188952" cy="6397632"/>
          </a:xfrm>
          <a:prstGeom prst="rect">
            <a:avLst/>
          </a:prstGeom>
        </p:spPr>
      </p:pic>
      <p:pic>
        <p:nvPicPr>
          <p:cNvPr id="6" name="Picture 5">
            <a:extLst>
              <a:ext uri="{FF2B5EF4-FFF2-40B4-BE49-F238E27FC236}">
                <a16:creationId xmlns:a16="http://schemas.microsoft.com/office/drawing/2014/main" id="{76247400-A867-15C6-3ACC-47D4C9BFB2B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4680" y="5366851"/>
            <a:ext cx="2814730" cy="1013381"/>
          </a:xfrm>
          <a:prstGeom prst="rect">
            <a:avLst/>
          </a:prstGeom>
        </p:spPr>
      </p:pic>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2376" y="2039112"/>
            <a:ext cx="7038561" cy="2281187"/>
          </a:xfrm>
          <a:prstGeom prst="rect">
            <a:avLst/>
          </a:prstGeom>
        </p:spPr>
        <p:txBody>
          <a:bodyPr lIns="0" tIns="0" rIns="0" bIns="0" anchor="t" anchorCtr="0"/>
          <a:lstStyle>
            <a:lvl1pPr>
              <a:defRPr sz="5000" b="1" i="0">
                <a:solidFill>
                  <a:schemeClr val="accent3">
                    <a:lumMod val="75000"/>
                  </a:schemeClr>
                </a:solidFill>
                <a:latin typeface="Source Sans Pro Black" panose="020B0503030403020204" pitchFamily="34" charset="0"/>
              </a:defRPr>
            </a:lvl1pPr>
          </a:lstStyle>
          <a:p>
            <a:r>
              <a:rPr lang="en-US" dirty="0"/>
              <a:t>Divider Slide</a:t>
            </a:r>
          </a:p>
        </p:txBody>
      </p:sp>
    </p:spTree>
    <p:extLst>
      <p:ext uri="{BB962C8B-B14F-4D97-AF65-F5344CB8AC3E}">
        <p14:creationId xmlns:p14="http://schemas.microsoft.com/office/powerpoint/2010/main" val="15901431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Divid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69AAC6-2A4A-4819-7702-58C084C49874}"/>
              </a:ext>
            </a:extLst>
          </p:cNvPr>
          <p:cNvPicPr>
            <a:picLocks noChangeAspect="1"/>
          </p:cNvPicPr>
          <p:nvPr userDrawn="1"/>
        </p:nvPicPr>
        <p:blipFill>
          <a:blip r:embed="rId2" cstate="screen">
            <a:alphaModFix amt="78000"/>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A20DBA2B-4451-E99B-6B75-52F225DA7C1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454680" y="5366851"/>
            <a:ext cx="2814730" cy="1013381"/>
          </a:xfrm>
          <a:prstGeom prst="rect">
            <a:avLst/>
          </a:prstGeom>
          <a:effectLst/>
        </p:spPr>
      </p:pic>
      <p:sp>
        <p:nvSpPr>
          <p:cNvPr id="5" name="Oval 4">
            <a:extLst>
              <a:ext uri="{FF2B5EF4-FFF2-40B4-BE49-F238E27FC236}">
                <a16:creationId xmlns:a16="http://schemas.microsoft.com/office/drawing/2014/main" id="{9DC47624-17FA-C610-A768-E1945F47A9EC}"/>
              </a:ext>
            </a:extLst>
          </p:cNvPr>
          <p:cNvSpPr/>
          <p:nvPr userDrawn="1"/>
        </p:nvSpPr>
        <p:spPr>
          <a:xfrm>
            <a:off x="2792627" y="2256386"/>
            <a:ext cx="418317" cy="41267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1EA89F7-F202-E002-18D7-BE6AF8C5DDA9}"/>
              </a:ext>
            </a:extLst>
          </p:cNvPr>
          <p:cNvSpPr/>
          <p:nvPr userDrawn="1"/>
        </p:nvSpPr>
        <p:spPr>
          <a:xfrm>
            <a:off x="2437839" y="1922430"/>
            <a:ext cx="367145" cy="37407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2376" y="2039112"/>
            <a:ext cx="7038561" cy="2276856"/>
          </a:xfrm>
          <a:prstGeom prst="rect">
            <a:avLst/>
          </a:prstGeom>
        </p:spPr>
        <p:txBody>
          <a:bodyPr lIns="0" tIns="0" rIns="0" bIns="0" anchor="t" anchorCtr="0"/>
          <a:lstStyle>
            <a:lvl1pPr>
              <a:defRPr sz="5000" b="1" i="0">
                <a:solidFill>
                  <a:schemeClr val="tx2"/>
                </a:solidFill>
                <a:latin typeface="Source Sans Pro Black" panose="020B0503030403020204" pitchFamily="34" charset="0"/>
              </a:defRPr>
            </a:lvl1pPr>
          </a:lstStyle>
          <a:p>
            <a:r>
              <a:rPr lang="en-US" dirty="0"/>
              <a:t>Divider Slide</a:t>
            </a:r>
          </a:p>
        </p:txBody>
      </p:sp>
    </p:spTree>
    <p:extLst>
      <p:ext uri="{BB962C8B-B14F-4D97-AF65-F5344CB8AC3E}">
        <p14:creationId xmlns:p14="http://schemas.microsoft.com/office/powerpoint/2010/main" val="3490589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599465"/>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554480"/>
            <a:ext cx="10706100" cy="4572000"/>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dirty="0"/>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p15:clr>
            <a:srgbClr val="FBAE40"/>
          </p15:clr>
        </p15:guide>
        <p15:guide id="9" pos="3840">
          <p15:clr>
            <a:srgbClr val="FBAE40"/>
          </p15:clr>
        </p15:guide>
        <p15:guide id="10" pos="456">
          <p15:clr>
            <a:srgbClr val="FBAE40"/>
          </p15:clr>
        </p15:guide>
        <p15:guide id="11" pos="7224">
          <p15:clr>
            <a:srgbClr val="FBAE40"/>
          </p15:clr>
        </p15:guide>
        <p15:guide id="12" orient="horz" pos="1224">
          <p15:clr>
            <a:srgbClr val="FBAE40"/>
          </p15:clr>
        </p15:guide>
        <p15:guide id="13" orient="horz" pos="381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60350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554480"/>
            <a:ext cx="10706102" cy="457200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p15:clr>
            <a:srgbClr val="FBAE40"/>
          </p15:clr>
        </p15:guide>
        <p15:guide id="9" pos="3840">
          <p15:clr>
            <a:srgbClr val="FBAE40"/>
          </p15:clr>
        </p15:guide>
        <p15:guide id="10" pos="456">
          <p15:clr>
            <a:srgbClr val="FBAE40"/>
          </p15:clr>
        </p15:guide>
        <p15:guide id="11" pos="7224">
          <p15:clr>
            <a:srgbClr val="FBAE40"/>
          </p15:clr>
        </p15:guide>
        <p15:guide id="12" orient="horz" pos="480">
          <p15:clr>
            <a:srgbClr val="FBAE40"/>
          </p15:clr>
        </p15:guide>
        <p15:guide id="13" orient="horz" pos="381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60350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554480"/>
            <a:ext cx="10706102" cy="521207"/>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176272"/>
            <a:ext cx="10706102" cy="384048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p15:clr>
            <a:srgbClr val="FBAE40"/>
          </p15:clr>
        </p15:guide>
        <p15:guide id="9" pos="3840">
          <p15:clr>
            <a:srgbClr val="FBAE40"/>
          </p15:clr>
        </p15:guide>
        <p15:guide id="10" pos="456">
          <p15:clr>
            <a:srgbClr val="FBAE40"/>
          </p15:clr>
        </p15:guide>
        <p15:guide id="11" pos="7224">
          <p15:clr>
            <a:srgbClr val="FBAE40"/>
          </p15:clr>
        </p15:guide>
        <p15:guide id="12" orient="horz" pos="480">
          <p15:clr>
            <a:srgbClr val="FBAE40"/>
          </p15:clr>
        </p15:guide>
        <p15:guide id="13" orient="horz" pos="38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4152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dirty="0"/>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337375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dirty="0"/>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 Short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36387"/>
            <a:ext cx="5667756" cy="63521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554480"/>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450591"/>
            <a:ext cx="5667756" cy="3631149"/>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dirty="0"/>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527736790"/>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7" y="726448"/>
            <a:ext cx="5371153"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7" y="1931961"/>
            <a:ext cx="5371153" cy="4139841"/>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
        <p:nvSpPr>
          <p:cNvPr id="4" name="Picture Placeholder 3">
            <a:extLst>
              <a:ext uri="{FF2B5EF4-FFF2-40B4-BE49-F238E27FC236}">
                <a16:creationId xmlns:a16="http://schemas.microsoft.com/office/drawing/2014/main" id="{1274DC6D-C1E8-0578-740B-F42CFFEE0DE2}"/>
              </a:ext>
            </a:extLst>
          </p:cNvPr>
          <p:cNvSpPr>
            <a:spLocks noGrp="1"/>
          </p:cNvSpPr>
          <p:nvPr>
            <p:ph type="pic" sz="quarter" idx="14" hasCustomPrompt="1"/>
          </p:nvPr>
        </p:nvSpPr>
        <p:spPr>
          <a:xfrm>
            <a:off x="6697921"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dirty="0"/>
              <a:t>Place photo on the left by double-clicking the icon</a:t>
            </a:r>
          </a:p>
        </p:txBody>
      </p:sp>
    </p:spTree>
    <p:extLst>
      <p:ext uri="{BB962C8B-B14F-4D97-AF65-F5344CB8AC3E}">
        <p14:creationId xmlns:p14="http://schemas.microsoft.com/office/powerpoint/2010/main" val="1986931536"/>
      </p:ext>
    </p:extLst>
  </p:cSld>
  <p:clrMapOvr>
    <a:masterClrMapping/>
  </p:clrMapOvr>
  <p:extLst>
    <p:ext uri="{DCECCB84-F9BA-43D5-87BE-67443E8EF086}">
      <p15:sldGuideLst xmlns:p15="http://schemas.microsoft.com/office/powerpoint/2012/main">
        <p15:guide id="2" orient="horz" pos="1224">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Short 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7" y="722377"/>
            <a:ext cx="5371153" cy="649222"/>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7" y="1554480"/>
            <a:ext cx="5371153" cy="4513006"/>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
        <p:nvSpPr>
          <p:cNvPr id="4" name="Picture Placeholder 3">
            <a:extLst>
              <a:ext uri="{FF2B5EF4-FFF2-40B4-BE49-F238E27FC236}">
                <a16:creationId xmlns:a16="http://schemas.microsoft.com/office/drawing/2014/main" id="{1274DC6D-C1E8-0578-740B-F42CFFEE0DE2}"/>
              </a:ext>
            </a:extLst>
          </p:cNvPr>
          <p:cNvSpPr>
            <a:spLocks noGrp="1"/>
          </p:cNvSpPr>
          <p:nvPr>
            <p:ph type="pic" sz="quarter" idx="14" hasCustomPrompt="1"/>
          </p:nvPr>
        </p:nvSpPr>
        <p:spPr>
          <a:xfrm>
            <a:off x="6697921"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dirty="0"/>
              <a:t>Place photo on the left by double-clicking the icon</a:t>
            </a:r>
          </a:p>
        </p:txBody>
      </p:sp>
    </p:spTree>
    <p:extLst>
      <p:ext uri="{BB962C8B-B14F-4D97-AF65-F5344CB8AC3E}">
        <p14:creationId xmlns:p14="http://schemas.microsoft.com/office/powerpoint/2010/main" val="2495197549"/>
      </p:ext>
    </p:extLst>
  </p:cSld>
  <p:clrMapOvr>
    <a:masterClrMapping/>
  </p:clrMapOvr>
  <p:extLst>
    <p:ext uri="{DCECCB84-F9BA-43D5-87BE-67443E8EF086}">
      <p15:sldGuideLst xmlns:p15="http://schemas.microsoft.com/office/powerpoint/2012/main">
        <p15:guide id="2" orient="horz" pos="1224">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Title, Sub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8" y="736387"/>
            <a:ext cx="5371152"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24848" y="1876588"/>
            <a:ext cx="5371152"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8" y="2720583"/>
            <a:ext cx="5371152" cy="3346906"/>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
        <p:nvSpPr>
          <p:cNvPr id="3" name="Picture Placeholder 2">
            <a:extLst>
              <a:ext uri="{FF2B5EF4-FFF2-40B4-BE49-F238E27FC236}">
                <a16:creationId xmlns:a16="http://schemas.microsoft.com/office/drawing/2014/main" id="{2E2E2C6F-054F-1B22-B701-A48C541284A1}"/>
              </a:ext>
            </a:extLst>
          </p:cNvPr>
          <p:cNvSpPr>
            <a:spLocks noGrp="1"/>
          </p:cNvSpPr>
          <p:nvPr>
            <p:ph type="pic" sz="quarter" idx="14" hasCustomPrompt="1"/>
          </p:nvPr>
        </p:nvSpPr>
        <p:spPr>
          <a:xfrm>
            <a:off x="6697919"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dirty="0"/>
              <a:t>Place photo on the left by double-clicking the icon</a:t>
            </a:r>
          </a:p>
        </p:txBody>
      </p:sp>
    </p:spTree>
    <p:extLst>
      <p:ext uri="{BB962C8B-B14F-4D97-AF65-F5344CB8AC3E}">
        <p14:creationId xmlns:p14="http://schemas.microsoft.com/office/powerpoint/2010/main" val="760795034"/>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Short Title, Subtitle, Text, Photo (Mirrored)">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24848" y="722376"/>
            <a:ext cx="5371152" cy="649223"/>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24848" y="1554480"/>
            <a:ext cx="5371152"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24848" y="2450591"/>
            <a:ext cx="5371152" cy="361689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
        <p:nvSpPr>
          <p:cNvPr id="3" name="Picture Placeholder 2">
            <a:extLst>
              <a:ext uri="{FF2B5EF4-FFF2-40B4-BE49-F238E27FC236}">
                <a16:creationId xmlns:a16="http://schemas.microsoft.com/office/drawing/2014/main" id="{2E2E2C6F-054F-1B22-B701-A48C541284A1}"/>
              </a:ext>
            </a:extLst>
          </p:cNvPr>
          <p:cNvSpPr>
            <a:spLocks noGrp="1"/>
          </p:cNvSpPr>
          <p:nvPr>
            <p:ph type="pic" sz="quarter" idx="14" hasCustomPrompt="1"/>
          </p:nvPr>
        </p:nvSpPr>
        <p:spPr>
          <a:xfrm>
            <a:off x="6697919"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txBody>
          <a:bodyPr wrap="square">
            <a:noAutofit/>
          </a:bodyPr>
          <a:lstStyle>
            <a:lvl1pPr>
              <a:defRPr sz="1400"/>
            </a:lvl1pPr>
          </a:lstStyle>
          <a:p>
            <a:r>
              <a:rPr lang="en-US" dirty="0"/>
              <a:t>Place photo on the left by double-clicking the icon</a:t>
            </a:r>
          </a:p>
        </p:txBody>
      </p:sp>
    </p:spTree>
    <p:extLst>
      <p:ext uri="{BB962C8B-B14F-4D97-AF65-F5344CB8AC3E}">
        <p14:creationId xmlns:p14="http://schemas.microsoft.com/office/powerpoint/2010/main" val="206537585"/>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60350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554480"/>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386584"/>
            <a:ext cx="5026914" cy="365760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554480"/>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386584"/>
            <a:ext cx="5026914" cy="365760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p15:clr>
            <a:srgbClr val="FBAE40"/>
          </p15:clr>
        </p15:guide>
        <p15:guide id="9" orient="horz" pos="4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 Title, Subtitle, Text, Two-Column">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3218687" y="1554480"/>
            <a:ext cx="8230362" cy="210312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60350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554480"/>
            <a:ext cx="2231603" cy="741349"/>
          </a:xfrm>
          <a:prstGeom prst="rect">
            <a:avLst/>
          </a:prstGeom>
        </p:spPr>
        <p:txBody>
          <a:bodyPr lIns="0" tIns="0" rIns="0" bIns="0" anchor="b" anchorCtr="0"/>
          <a:lstStyle>
            <a:lvl1pPr marL="0" indent="0" algn="r">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742950" y="3973721"/>
            <a:ext cx="2231603" cy="741349"/>
          </a:xfrm>
          <a:prstGeom prst="rect">
            <a:avLst/>
          </a:prstGeom>
        </p:spPr>
        <p:txBody>
          <a:bodyPr lIns="0" tIns="0" rIns="0" bIns="0" anchor="b" anchorCtr="0"/>
          <a:lstStyle>
            <a:lvl1pPr marL="0" indent="0" algn="r">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dirty="0"/>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3218688" y="3941062"/>
            <a:ext cx="8230362" cy="2103121"/>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2683034935"/>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p15:clr>
            <a:srgbClr val="FBAE40"/>
          </p15:clr>
        </p15:guide>
        <p15:guide id="9" orient="horz" pos="4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Title, Text, Two-Colum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1554480"/>
            <a:ext cx="5026914" cy="457200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1554480"/>
            <a:ext cx="5026914" cy="4572000"/>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dirty="0"/>
              <a:t>Body text standard — Source Sans Pro Regular 22pt</a:t>
            </a:r>
          </a:p>
          <a:p>
            <a:pPr lvl="1"/>
            <a:r>
              <a:rPr lang="en-US" dirty="0"/>
              <a:t>Bullet 1 — Source Sans Pro Regular 20pt</a:t>
            </a:r>
          </a:p>
          <a:p>
            <a:pPr lvl="2"/>
            <a:r>
              <a:rPr lang="en-US" dirty="0"/>
              <a:t>Bullet 2 — Source Sans Pro Regular 18pt</a:t>
            </a:r>
          </a:p>
          <a:p>
            <a:pPr lvl="3"/>
            <a:r>
              <a:rPr lang="en-US" dirty="0"/>
              <a:t>Bullet 3 — Source Sans Pro Regular 16pt</a:t>
            </a:r>
          </a:p>
        </p:txBody>
      </p:sp>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60350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Headline: Source Sans Pro Black 37pt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dirty="0">
                <a:solidFill>
                  <a:schemeClr val="accent4"/>
                </a:solidFill>
                <a:latin typeface="Source Sans Pro" panose="020B0503030403020204" pitchFamily="34" charset="0"/>
              </a:rPr>
              <a:t>TEACHING ENGAGEMENT PROGRAM</a:t>
            </a:r>
            <a:r>
              <a:rPr lang="en-US" sz="1100" spc="500" baseline="0" dirty="0">
                <a:solidFill>
                  <a:schemeClr val="accent4"/>
                </a:solidFill>
              </a:rPr>
              <a:t> </a:t>
            </a:r>
            <a:fld id="{00000000-1234-1234-1234-123412341234}" type="slidenum">
              <a:rPr lang="en-US" sz="1100" b="0" i="0" spc="200" baseline="0" smtClean="0">
                <a:solidFill>
                  <a:schemeClr val="accent4"/>
                </a:solidFill>
                <a:latin typeface="Source Sans Pro" panose="020B0503030403020204" pitchFamily="34" charset="0"/>
              </a:rPr>
              <a:pPr algn="r"/>
              <a:t>‹#›</a:t>
            </a:fld>
            <a:endParaRPr lang="en-US" sz="1100" b="0" i="0" spc="200" baseline="0" dirty="0">
              <a:solidFill>
                <a:schemeClr val="accent4"/>
              </a:solidFill>
              <a:latin typeface="Source Sans Pro" panose="020B0503030403020204" pitchFamily="34" charset="0"/>
            </a:endParaRPr>
          </a:p>
        </p:txBody>
      </p:sp>
    </p:spTree>
    <p:extLst>
      <p:ext uri="{BB962C8B-B14F-4D97-AF65-F5344CB8AC3E}">
        <p14:creationId xmlns:p14="http://schemas.microsoft.com/office/powerpoint/2010/main" val="314816957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p15:clr>
            <a:srgbClr val="FBAE40"/>
          </p15:clr>
        </p15:guide>
        <p15:guide id="9" orient="horz" pos="4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O Logo">
    <p:bg>
      <p:bgPr>
        <a:solidFill>
          <a:srgbClr val="00702F"/>
        </a:solidFill>
        <a:effectLst/>
      </p:bgPr>
    </p:bg>
    <p:spTree>
      <p:nvGrpSpPr>
        <p:cNvPr id="1" name=""/>
        <p:cNvGrpSpPr/>
        <p:nvPr/>
      </p:nvGrpSpPr>
      <p:grpSpPr>
        <a:xfrm>
          <a:off x="0" y="0"/>
          <a:ext cx="0" cy="0"/>
          <a:chOff x="0" y="0"/>
          <a:chExt cx="0" cy="0"/>
        </a:xfrm>
      </p:grpSpPr>
      <p:pic>
        <p:nvPicPr>
          <p:cNvPr id="4" name="Picture 3" descr="University of Oregon logo">
            <a:extLst>
              <a:ext uri="{FF2B5EF4-FFF2-40B4-BE49-F238E27FC236}">
                <a16:creationId xmlns:a16="http://schemas.microsoft.com/office/drawing/2014/main" id="{009D41EF-A1B2-6709-F0E5-925F78FCCB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49620" y="2933286"/>
            <a:ext cx="4692759" cy="991428"/>
          </a:xfrm>
          <a:prstGeom prst="rect">
            <a:avLst/>
          </a:prstGeom>
        </p:spPr>
      </p:pic>
      <p:pic>
        <p:nvPicPr>
          <p:cNvPr id="2" name="Picture 1" descr="University of Oregon logo">
            <a:extLst>
              <a:ext uri="{FF2B5EF4-FFF2-40B4-BE49-F238E27FC236}">
                <a16:creationId xmlns:a16="http://schemas.microsoft.com/office/drawing/2014/main" id="{7964628A-DB05-DFDD-F6E1-B37D25A673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49620" y="2933286"/>
            <a:ext cx="4692759" cy="991428"/>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dirty="0"/>
              <a:t>Place Slide Title Here</a:t>
            </a:r>
          </a:p>
        </p:txBody>
      </p:sp>
      <p:grpSp>
        <p:nvGrpSpPr>
          <p:cNvPr id="5" name="Group 4">
            <a:extLst>
              <a:ext uri="{FF2B5EF4-FFF2-40B4-BE49-F238E27FC236}">
                <a16:creationId xmlns:a16="http://schemas.microsoft.com/office/drawing/2014/main" id="{8F2DF91D-BC91-B10A-5B49-56C81DEED4FF}"/>
              </a:ext>
            </a:extLst>
          </p:cNvPr>
          <p:cNvGrpSpPr/>
          <p:nvPr userDrawn="1"/>
        </p:nvGrpSpPr>
        <p:grpSpPr>
          <a:xfrm>
            <a:off x="4412534" y="4466732"/>
            <a:ext cx="3366930" cy="258606"/>
            <a:chOff x="4263163" y="4572000"/>
            <a:chExt cx="3366930" cy="258606"/>
          </a:xfrm>
        </p:grpSpPr>
        <p:pic>
          <p:nvPicPr>
            <p:cNvPr id="6" name="Picture 5" descr="A black and white logo&#10;&#10;Description automatically generated">
              <a:extLst>
                <a:ext uri="{FF2B5EF4-FFF2-40B4-BE49-F238E27FC236}">
                  <a16:creationId xmlns:a16="http://schemas.microsoft.com/office/drawing/2014/main" id="{8460E9AE-E1F9-E276-F5BB-A5B1CB60312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63163" y="4572000"/>
              <a:ext cx="2437188" cy="258606"/>
            </a:xfrm>
            <a:prstGeom prst="rect">
              <a:avLst/>
            </a:prstGeom>
          </p:spPr>
        </p:pic>
        <p:pic>
          <p:nvPicPr>
            <p:cNvPr id="7" name="Picture 6" descr="A black and white logo&#10;&#10;Description automatically generated">
              <a:extLst>
                <a:ext uri="{FF2B5EF4-FFF2-40B4-BE49-F238E27FC236}">
                  <a16:creationId xmlns:a16="http://schemas.microsoft.com/office/drawing/2014/main" id="{78BECF80-B2CE-BEC9-2C23-87B980EAC099}"/>
                </a:ext>
              </a:extLst>
            </p:cNvPr>
            <p:cNvPicPr>
              <a:picLocks noChangeAspect="1"/>
            </p:cNvPicPr>
            <p:nvPr/>
          </p:nvPicPr>
          <p:blipFill>
            <a:blip r:embed="rId4" cstate="screen">
              <a:extLst>
                <a:ext uri="{28A0092B-C50C-407E-A947-70E740481C1C}">
                  <a14:useLocalDpi xmlns:a14="http://schemas.microsoft.com/office/drawing/2010/main"/>
                </a:ext>
              </a:extLst>
            </a:blip>
            <a:srcRect l="-1252"/>
            <a:stretch/>
          </p:blipFill>
          <p:spPr>
            <a:xfrm>
              <a:off x="5666041" y="4572000"/>
              <a:ext cx="1964052" cy="258606"/>
            </a:xfrm>
            <a:prstGeom prst="rect">
              <a:avLst/>
            </a:prstGeom>
          </p:spPr>
        </p:pic>
      </p:grpSp>
    </p:spTree>
    <p:extLst>
      <p:ext uri="{BB962C8B-B14F-4D97-AF65-F5344CB8AC3E}">
        <p14:creationId xmlns:p14="http://schemas.microsoft.com/office/powerpoint/2010/main" val="1731176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3" r:id="rId1"/>
    <p:sldLayoutId id="2147483714" r:id="rId2"/>
    <p:sldLayoutId id="2147483712" r:id="rId3"/>
    <p:sldLayoutId id="2147483696" r:id="rId4"/>
    <p:sldLayoutId id="2147483716" r:id="rId5"/>
    <p:sldLayoutId id="2147483718" r:id="rId6"/>
    <p:sldLayoutId id="2147483720" r:id="rId7"/>
    <p:sldLayoutId id="2147483698" r:id="rId8"/>
    <p:sldLayoutId id="2147483699" r:id="rId9"/>
    <p:sldLayoutId id="2147483700" r:id="rId10"/>
    <p:sldLayoutId id="2147483701" r:id="rId11"/>
    <p:sldLayoutId id="2147483702" r:id="rId12"/>
    <p:sldLayoutId id="2147483708" r:id="rId13"/>
    <p:sldLayoutId id="2147483706" r:id="rId14"/>
    <p:sldLayoutId id="2147483709" r:id="rId15"/>
    <p:sldLayoutId id="2147483707" r:id="rId16"/>
    <p:sldLayoutId id="2147483710" r:id="rId17"/>
    <p:sldLayoutId id="2147483703" r:id="rId18"/>
    <p:sldLayoutId id="2147483711" r:id="rId19"/>
    <p:sldLayoutId id="2147483705" r:id="rId20"/>
    <p:sldLayoutId id="2147483704" r:id="rId2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12.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teaching.uoregon.edu/" TargetMode="External"/><Relationship Id="rId2" Type="http://schemas.openxmlformats.org/officeDocument/2006/relationships/hyperlink" Target="mailto:richardw@uoregon.edu" TargetMode="External"/><Relationship Id="rId1" Type="http://schemas.openxmlformats.org/officeDocument/2006/relationships/slideLayout" Target="../slideLayouts/slideLayout15.xml"/><Relationship Id="rId4" Type="http://schemas.openxmlformats.org/officeDocument/2006/relationships/hyperlink" Target="mailto:tep@uoregon.edu"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teaching.uoregon.edu/"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2C3C-A6B4-0879-4773-97C1EA49C0E1}"/>
            </a:ext>
          </a:extLst>
        </p:cNvPr>
        <p:cNvGrpSpPr/>
        <p:nvPr/>
      </p:nvGrpSpPr>
      <p:grpSpPr>
        <a:xfrm>
          <a:off x="0" y="0"/>
          <a:ext cx="0" cy="0"/>
          <a:chOff x="0" y="0"/>
          <a:chExt cx="0" cy="0"/>
        </a:xfrm>
      </p:grpSpPr>
      <p:sp>
        <p:nvSpPr>
          <p:cNvPr id="36" name="Title 35">
            <a:extLst>
              <a:ext uri="{FF2B5EF4-FFF2-40B4-BE49-F238E27FC236}">
                <a16:creationId xmlns:a16="http://schemas.microsoft.com/office/drawing/2014/main" id="{B27F07A5-57EA-91AC-58AE-E40933809C80}"/>
              </a:ext>
            </a:extLst>
          </p:cNvPr>
          <p:cNvSpPr>
            <a:spLocks noGrp="1"/>
          </p:cNvSpPr>
          <p:nvPr>
            <p:ph type="title"/>
          </p:nvPr>
        </p:nvSpPr>
        <p:spPr>
          <a:xfrm>
            <a:off x="742947" y="758952"/>
            <a:ext cx="6701041" cy="914400"/>
          </a:xfrm>
        </p:spPr>
        <p:txBody>
          <a:bodyPr anchor="t"/>
          <a:lstStyle/>
          <a:p>
            <a:r>
              <a:rPr lang="en-US" sz="4800" dirty="0"/>
              <a:t>Welcome to </a:t>
            </a:r>
            <a:br>
              <a:rPr lang="en-US" sz="4800" dirty="0"/>
            </a:br>
            <a:r>
              <a:rPr lang="en-US" sz="4800" dirty="0"/>
              <a:t>Leading Labs at UO!</a:t>
            </a:r>
            <a:endParaRPr lang="en-US" dirty="0"/>
          </a:p>
        </p:txBody>
      </p:sp>
      <p:sp>
        <p:nvSpPr>
          <p:cNvPr id="37" name="Text Placeholder 36">
            <a:extLst>
              <a:ext uri="{FF2B5EF4-FFF2-40B4-BE49-F238E27FC236}">
                <a16:creationId xmlns:a16="http://schemas.microsoft.com/office/drawing/2014/main" id="{EDB73C7D-A6CA-E61C-9E54-510E53B73E39}"/>
              </a:ext>
            </a:extLst>
          </p:cNvPr>
          <p:cNvSpPr>
            <a:spLocks noGrp="1"/>
          </p:cNvSpPr>
          <p:nvPr>
            <p:ph type="body" sz="quarter" idx="11"/>
          </p:nvPr>
        </p:nvSpPr>
        <p:spPr>
          <a:xfrm>
            <a:off x="742949" y="2218712"/>
            <a:ext cx="4761558" cy="772066"/>
          </a:xfrm>
        </p:spPr>
        <p:txBody>
          <a:bodyPr/>
          <a:lstStyle/>
          <a:p>
            <a:pPr>
              <a:spcBef>
                <a:spcPts val="400"/>
              </a:spcBef>
            </a:pPr>
            <a:r>
              <a:rPr lang="en-US" dirty="0"/>
              <a:t>Richard Wagner</a:t>
            </a:r>
          </a:p>
          <a:p>
            <a:pPr>
              <a:spcBef>
                <a:spcPts val="400"/>
              </a:spcBef>
            </a:pPr>
            <a:r>
              <a:rPr lang="en-US" i="1" dirty="0" err="1"/>
              <a:t>richardw@uoregon.edu</a:t>
            </a:r>
            <a:endParaRPr lang="en-US" i="1" dirty="0"/>
          </a:p>
        </p:txBody>
      </p:sp>
      <p:sp>
        <p:nvSpPr>
          <p:cNvPr id="3" name="TextBox 2">
            <a:extLst>
              <a:ext uri="{FF2B5EF4-FFF2-40B4-BE49-F238E27FC236}">
                <a16:creationId xmlns:a16="http://schemas.microsoft.com/office/drawing/2014/main" id="{7EDF76E2-2A0D-2F55-850C-FC6909076D63}"/>
              </a:ext>
              <a:ext uri="{C183D7F6-B498-43B3-948B-1728B52AA6E4}">
                <adec:decorative xmlns:adec="http://schemas.microsoft.com/office/drawing/2017/decorative" val="1"/>
              </a:ext>
            </a:extLst>
          </p:cNvPr>
          <p:cNvSpPr txBox="1"/>
          <p:nvPr/>
        </p:nvSpPr>
        <p:spPr>
          <a:xfrm>
            <a:off x="3352884" y="6099175"/>
            <a:ext cx="2378102" cy="338554"/>
          </a:xfrm>
          <a:prstGeom prst="rect">
            <a:avLst/>
          </a:prstGeom>
          <a:noFill/>
        </p:spPr>
        <p:txBody>
          <a:bodyPr wrap="square">
            <a:spAutoFit/>
          </a:bodyPr>
          <a:lstStyle/>
          <a:p>
            <a:pPr indent="-182880"/>
            <a:r>
              <a:rPr lang="en-US" sz="1600" err="1">
                <a:latin typeface="Source Sans Pro" panose="020B0503030403020204" pitchFamily="34" charset="0"/>
              </a:rPr>
              <a:t>teaching.uoregon.edu</a:t>
            </a:r>
            <a:endParaRPr lang="en-US" sz="1600">
              <a:latin typeface="Source Sans Pro" panose="020B0503030403020204" pitchFamily="34" charset="0"/>
            </a:endParaRPr>
          </a:p>
        </p:txBody>
      </p:sp>
      <p:sp>
        <p:nvSpPr>
          <p:cNvPr id="6" name="TextBox 5">
            <a:extLst>
              <a:ext uri="{FF2B5EF4-FFF2-40B4-BE49-F238E27FC236}">
                <a16:creationId xmlns:a16="http://schemas.microsoft.com/office/drawing/2014/main" id="{F8CFDC36-7170-BB97-0619-129A4C764491}"/>
              </a:ext>
            </a:extLst>
          </p:cNvPr>
          <p:cNvSpPr txBox="1"/>
          <p:nvPr/>
        </p:nvSpPr>
        <p:spPr>
          <a:xfrm>
            <a:off x="725214" y="3122956"/>
            <a:ext cx="4368313" cy="2308324"/>
          </a:xfrm>
          <a:prstGeom prst="rect">
            <a:avLst/>
          </a:prstGeom>
          <a:noFill/>
        </p:spPr>
        <p:txBody>
          <a:bodyPr wrap="square" numCol="2" rtlCol="0">
            <a:spAutoFit/>
          </a:bodyPr>
          <a:lstStyle/>
          <a:p>
            <a:pPr marL="182880" indent="-182880"/>
            <a:r>
              <a:rPr lang="en-US" dirty="0">
                <a:effectLst>
                  <a:glow rad="228600">
                    <a:schemeClr val="bg1">
                      <a:alpha val="65000"/>
                    </a:schemeClr>
                  </a:glow>
                </a:effectLst>
              </a:rPr>
              <a:t>Accounting</a:t>
            </a:r>
          </a:p>
          <a:p>
            <a:pPr marL="182880" indent="-182880"/>
            <a:r>
              <a:rPr lang="en-US" dirty="0">
                <a:effectLst>
                  <a:glow rad="228600">
                    <a:schemeClr val="bg1">
                      <a:alpha val="65000"/>
                    </a:schemeClr>
                  </a:glow>
                </a:effectLst>
              </a:rPr>
              <a:t>Anthropology</a:t>
            </a:r>
          </a:p>
          <a:p>
            <a:pPr marL="182880" indent="-182880"/>
            <a:r>
              <a:rPr lang="en-US" dirty="0">
                <a:effectLst>
                  <a:glow rad="228600">
                    <a:schemeClr val="bg1">
                      <a:alpha val="65000"/>
                    </a:schemeClr>
                  </a:glow>
                </a:effectLst>
              </a:rPr>
              <a:t>Architecture</a:t>
            </a:r>
          </a:p>
          <a:p>
            <a:pPr marL="182880" indent="-182880"/>
            <a:r>
              <a:rPr lang="en-US" dirty="0">
                <a:effectLst>
                  <a:glow rad="228600">
                    <a:schemeClr val="bg1">
                      <a:alpha val="65000"/>
                    </a:schemeClr>
                  </a:glow>
                </a:effectLst>
              </a:rPr>
              <a:t>Biology</a:t>
            </a:r>
          </a:p>
          <a:p>
            <a:pPr marL="182880" indent="-182880"/>
            <a:r>
              <a:rPr lang="en-US" dirty="0" err="1">
                <a:effectLst>
                  <a:glow rad="228600">
                    <a:schemeClr val="bg1">
                      <a:alpha val="65000"/>
                    </a:schemeClr>
                  </a:glow>
                </a:effectLst>
              </a:rPr>
              <a:t>Cliniical</a:t>
            </a:r>
            <a:r>
              <a:rPr lang="en-US" dirty="0">
                <a:effectLst>
                  <a:glow rad="228600">
                    <a:schemeClr val="bg1">
                      <a:alpha val="65000"/>
                    </a:schemeClr>
                  </a:glow>
                </a:effectLst>
              </a:rPr>
              <a:t> Psychology</a:t>
            </a:r>
          </a:p>
          <a:p>
            <a:pPr marL="182880" indent="-182880"/>
            <a:r>
              <a:rPr lang="en-US" dirty="0">
                <a:effectLst>
                  <a:glow rad="228600">
                    <a:schemeClr val="bg1">
                      <a:alpha val="65000"/>
                    </a:schemeClr>
                  </a:glow>
                </a:effectLst>
              </a:rPr>
              <a:t>Data Science</a:t>
            </a:r>
          </a:p>
          <a:p>
            <a:pPr marL="182880" indent="-182880"/>
            <a:r>
              <a:rPr lang="en-US" dirty="0">
                <a:effectLst>
                  <a:glow rad="228600">
                    <a:schemeClr val="bg1">
                      <a:alpha val="65000"/>
                    </a:schemeClr>
                  </a:glow>
                </a:effectLst>
              </a:rPr>
              <a:t>Earth Science</a:t>
            </a:r>
          </a:p>
          <a:p>
            <a:pPr marL="182880" indent="-182880"/>
            <a:r>
              <a:rPr lang="en-US" dirty="0">
                <a:effectLst>
                  <a:glow rad="228600">
                    <a:schemeClr val="bg1">
                      <a:alpha val="65000"/>
                    </a:schemeClr>
                  </a:glow>
                </a:effectLst>
              </a:rPr>
              <a:t>Geography</a:t>
            </a:r>
          </a:p>
          <a:p>
            <a:pPr marL="182880" indent="-182880"/>
            <a:r>
              <a:rPr lang="en-US" dirty="0">
                <a:effectLst>
                  <a:glow rad="228600">
                    <a:schemeClr val="bg1">
                      <a:alpha val="65000"/>
                    </a:schemeClr>
                  </a:glow>
                </a:effectLst>
              </a:rPr>
              <a:t>Human Physiology</a:t>
            </a:r>
          </a:p>
          <a:p>
            <a:pPr marL="182880" indent="-182880"/>
            <a:r>
              <a:rPr lang="en-US" dirty="0" err="1">
                <a:effectLst>
                  <a:glow rad="228600">
                    <a:schemeClr val="bg1">
                      <a:alpha val="65000"/>
                    </a:schemeClr>
                  </a:glow>
                </a:effectLst>
              </a:rPr>
              <a:t>Linquistics</a:t>
            </a:r>
            <a:endParaRPr lang="en-US" dirty="0">
              <a:effectLst>
                <a:glow rad="228600">
                  <a:schemeClr val="bg1">
                    <a:alpha val="65000"/>
                  </a:schemeClr>
                </a:glow>
              </a:effectLst>
            </a:endParaRPr>
          </a:p>
          <a:p>
            <a:pPr marL="182880" indent="-182880"/>
            <a:r>
              <a:rPr lang="en-US" dirty="0">
                <a:effectLst>
                  <a:glow rad="228600">
                    <a:schemeClr val="bg1">
                      <a:alpha val="65000"/>
                    </a:schemeClr>
                  </a:glow>
                </a:effectLst>
              </a:rPr>
              <a:t>Music Theory</a:t>
            </a:r>
          </a:p>
          <a:p>
            <a:pPr marL="182880" indent="-182880"/>
            <a:r>
              <a:rPr lang="en-US" dirty="0">
                <a:effectLst>
                  <a:glow rad="228600">
                    <a:schemeClr val="bg1">
                      <a:alpha val="65000"/>
                    </a:schemeClr>
                  </a:glow>
                </a:effectLst>
              </a:rPr>
              <a:t>Neuroscience</a:t>
            </a:r>
          </a:p>
          <a:p>
            <a:pPr marL="182880" indent="-182880"/>
            <a:r>
              <a:rPr lang="en-US" dirty="0">
                <a:effectLst>
                  <a:glow rad="228600">
                    <a:schemeClr val="bg1">
                      <a:alpha val="65000"/>
                    </a:schemeClr>
                  </a:glow>
                </a:effectLst>
              </a:rPr>
              <a:t>Planning &amp; Public Affairs</a:t>
            </a:r>
          </a:p>
          <a:p>
            <a:pPr marL="182880" indent="-182880"/>
            <a:r>
              <a:rPr lang="en-US" dirty="0">
                <a:effectLst>
                  <a:glow rad="228600">
                    <a:schemeClr val="bg1">
                      <a:alpha val="65000"/>
                    </a:schemeClr>
                  </a:glow>
                </a:effectLst>
              </a:rPr>
              <a:t>Physics</a:t>
            </a:r>
          </a:p>
          <a:p>
            <a:pPr marL="182880" indent="-182880"/>
            <a:r>
              <a:rPr lang="en-US" dirty="0">
                <a:effectLst>
                  <a:glow rad="228600">
                    <a:schemeClr val="bg1">
                      <a:alpha val="65000"/>
                    </a:schemeClr>
                  </a:glow>
                </a:effectLst>
              </a:rPr>
              <a:t>Psychology</a:t>
            </a:r>
          </a:p>
        </p:txBody>
      </p:sp>
    </p:spTree>
    <p:extLst>
      <p:ext uri="{BB962C8B-B14F-4D97-AF65-F5344CB8AC3E}">
        <p14:creationId xmlns:p14="http://schemas.microsoft.com/office/powerpoint/2010/main" val="85059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925DF-F6C8-2AD1-3962-DC9A17750A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A2C327B-E433-F387-E8E2-0D15FEE4DB12}"/>
              </a:ext>
            </a:extLst>
          </p:cNvPr>
          <p:cNvSpPr>
            <a:spLocks noGrp="1"/>
          </p:cNvSpPr>
          <p:nvPr>
            <p:ph type="ctrTitle"/>
          </p:nvPr>
        </p:nvSpPr>
        <p:spPr/>
        <p:txBody>
          <a:bodyPr anchor="ctr"/>
          <a:lstStyle/>
          <a:p>
            <a:r>
              <a:rPr lang="en-US"/>
              <a:t>Getting to Know You</a:t>
            </a:r>
          </a:p>
        </p:txBody>
      </p:sp>
      <p:sp>
        <p:nvSpPr>
          <p:cNvPr id="9" name="Text Placeholder 8">
            <a:extLst>
              <a:ext uri="{FF2B5EF4-FFF2-40B4-BE49-F238E27FC236}">
                <a16:creationId xmlns:a16="http://schemas.microsoft.com/office/drawing/2014/main" id="{4A2334A0-8290-7D15-CBEC-70D6F772B5A7}"/>
              </a:ext>
            </a:extLst>
          </p:cNvPr>
          <p:cNvSpPr>
            <a:spLocks noGrp="1"/>
          </p:cNvSpPr>
          <p:nvPr>
            <p:ph type="body" sz="quarter" idx="11"/>
          </p:nvPr>
        </p:nvSpPr>
        <p:spPr/>
        <p:txBody>
          <a:bodyPr/>
          <a:lstStyle/>
          <a:p>
            <a:r>
              <a:rPr lang="en-US"/>
              <a:t>Talk with a few neighbors (who you don’t already know)…</a:t>
            </a:r>
          </a:p>
        </p:txBody>
      </p:sp>
      <p:sp>
        <p:nvSpPr>
          <p:cNvPr id="8" name="Text Placeholder 7">
            <a:extLst>
              <a:ext uri="{FF2B5EF4-FFF2-40B4-BE49-F238E27FC236}">
                <a16:creationId xmlns:a16="http://schemas.microsoft.com/office/drawing/2014/main" id="{0F9EF38A-FFEA-335B-1593-7A4AB9967284}"/>
              </a:ext>
            </a:extLst>
          </p:cNvPr>
          <p:cNvSpPr>
            <a:spLocks noGrp="1"/>
          </p:cNvSpPr>
          <p:nvPr>
            <p:ph type="body" sz="quarter" idx="10"/>
          </p:nvPr>
        </p:nvSpPr>
        <p:spPr/>
        <p:txBody>
          <a:bodyPr>
            <a:normAutofit/>
          </a:bodyPr>
          <a:lstStyle/>
          <a:p>
            <a:pPr marL="342900" indent="-342900">
              <a:lnSpc>
                <a:spcPct val="110000"/>
              </a:lnSpc>
              <a:spcBef>
                <a:spcPts val="0"/>
              </a:spcBef>
              <a:spcAft>
                <a:spcPts val="400"/>
              </a:spcAft>
              <a:buFont typeface="Arial" panose="020B0604020202020204" pitchFamily="34" charset="0"/>
              <a:buChar char="•"/>
            </a:pPr>
            <a:r>
              <a:rPr lang="en-US" dirty="0"/>
              <a:t>Name</a:t>
            </a:r>
          </a:p>
          <a:p>
            <a:pPr marL="342900" indent="-342900">
              <a:lnSpc>
                <a:spcPct val="110000"/>
              </a:lnSpc>
              <a:spcBef>
                <a:spcPts val="0"/>
              </a:spcBef>
              <a:spcAft>
                <a:spcPts val="400"/>
              </a:spcAft>
              <a:buFont typeface="Arial" panose="020B0604020202020204" pitchFamily="34" charset="0"/>
              <a:buChar char="•"/>
            </a:pPr>
            <a:r>
              <a:rPr lang="en-US" dirty="0"/>
              <a:t>What about UO appealed to you?</a:t>
            </a:r>
          </a:p>
          <a:p>
            <a:pPr marL="342900" indent="-342900">
              <a:lnSpc>
                <a:spcPct val="110000"/>
              </a:lnSpc>
              <a:spcBef>
                <a:spcPts val="0"/>
              </a:spcBef>
              <a:spcAft>
                <a:spcPts val="0"/>
              </a:spcAft>
              <a:buFont typeface="Arial" panose="020B0604020202020204" pitchFamily="34" charset="0"/>
              <a:buChar char="•"/>
            </a:pPr>
            <a:r>
              <a:rPr lang="en-US" dirty="0"/>
              <a:t>What teaching experience do you have, if any? Such as…</a:t>
            </a:r>
          </a:p>
          <a:p>
            <a:pPr marL="914400" lvl="1">
              <a:lnSpc>
                <a:spcPct val="110000"/>
              </a:lnSpc>
              <a:spcBef>
                <a:spcPts val="0"/>
              </a:spcBef>
              <a:spcAft>
                <a:spcPts val="0"/>
              </a:spcAft>
            </a:pPr>
            <a:r>
              <a:rPr lang="en-US" sz="2200" dirty="0"/>
              <a:t>Tutoring</a:t>
            </a:r>
          </a:p>
          <a:p>
            <a:pPr marL="914400" lvl="1">
              <a:lnSpc>
                <a:spcPct val="110000"/>
              </a:lnSpc>
              <a:spcBef>
                <a:spcPts val="0"/>
              </a:spcBef>
              <a:spcAft>
                <a:spcPts val="0"/>
              </a:spcAft>
            </a:pPr>
            <a:r>
              <a:rPr lang="en-US" sz="2200" dirty="0"/>
              <a:t>Learning assistant</a:t>
            </a:r>
          </a:p>
          <a:p>
            <a:pPr marL="914400" lvl="1">
              <a:lnSpc>
                <a:spcPct val="110000"/>
              </a:lnSpc>
              <a:spcBef>
                <a:spcPts val="0"/>
              </a:spcBef>
              <a:spcAft>
                <a:spcPts val="0"/>
              </a:spcAft>
            </a:pPr>
            <a:r>
              <a:rPr lang="en-US" sz="2200" dirty="0"/>
              <a:t>Teaching assistant</a:t>
            </a:r>
          </a:p>
          <a:p>
            <a:pPr marL="914400" lvl="1">
              <a:lnSpc>
                <a:spcPct val="110000"/>
              </a:lnSpc>
              <a:spcBef>
                <a:spcPts val="0"/>
              </a:spcBef>
              <a:spcAft>
                <a:spcPts val="0"/>
              </a:spcAft>
            </a:pPr>
            <a:r>
              <a:rPr lang="en-US" sz="2200" dirty="0"/>
              <a:t>Grader</a:t>
            </a:r>
          </a:p>
          <a:p>
            <a:pPr marL="914400" lvl="1">
              <a:lnSpc>
                <a:spcPct val="110000"/>
              </a:lnSpc>
              <a:spcBef>
                <a:spcPts val="0"/>
              </a:spcBef>
              <a:spcAft>
                <a:spcPts val="0"/>
              </a:spcAft>
            </a:pPr>
            <a:r>
              <a:rPr lang="en-US" sz="2200" dirty="0"/>
              <a:t>Lead instructor</a:t>
            </a:r>
          </a:p>
        </p:txBody>
      </p:sp>
      <p:sp>
        <p:nvSpPr>
          <p:cNvPr id="17" name="Star: 10 Points 4">
            <a:extLst>
              <a:ext uri="{FF2B5EF4-FFF2-40B4-BE49-F238E27FC236}">
                <a16:creationId xmlns:a16="http://schemas.microsoft.com/office/drawing/2014/main" id="{83135CDA-2C79-6BA3-FFD2-2D9F4D67A41E}"/>
              </a:ext>
              <a:ext uri="{C183D7F6-B498-43B3-948B-1728B52AA6E4}">
                <adec:decorative xmlns:adec="http://schemas.microsoft.com/office/drawing/2017/decorative" val="1"/>
              </a:ext>
            </a:extLst>
          </p:cNvPr>
          <p:cNvSpPr/>
          <p:nvPr/>
        </p:nvSpPr>
        <p:spPr>
          <a:xfrm rot="699792">
            <a:off x="9308171" y="1674667"/>
            <a:ext cx="2042856" cy="1960037"/>
          </a:xfrm>
          <a:prstGeom prst="star10">
            <a:avLst>
              <a:gd name="adj" fmla="val 38136"/>
              <a:gd name="hf" fmla="val 105146"/>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Source Sans Pro" panose="020B0503030403020204" pitchFamily="34" charset="0"/>
              </a:rPr>
              <a:t>3 minutes</a:t>
            </a:r>
          </a:p>
        </p:txBody>
      </p:sp>
      <p:sp>
        <p:nvSpPr>
          <p:cNvPr id="19" name="TextBox 18">
            <a:extLst>
              <a:ext uri="{FF2B5EF4-FFF2-40B4-BE49-F238E27FC236}">
                <a16:creationId xmlns:a16="http://schemas.microsoft.com/office/drawing/2014/main" id="{0958A18C-2073-8DE3-1A49-F05FDE192B72}"/>
              </a:ext>
              <a:ext uri="{C183D7F6-B498-43B3-948B-1728B52AA6E4}">
                <adec:decorative xmlns:adec="http://schemas.microsoft.com/office/drawing/2017/decorative" val="1"/>
              </a:ext>
            </a:extLst>
          </p:cNvPr>
          <p:cNvSpPr txBox="1"/>
          <p:nvPr/>
        </p:nvSpPr>
        <p:spPr>
          <a:xfrm>
            <a:off x="8681820" y="4637097"/>
            <a:ext cx="2573202" cy="707886"/>
          </a:xfrm>
          <a:prstGeom prst="rect">
            <a:avLst/>
          </a:prstGeom>
          <a:noFill/>
        </p:spPr>
        <p:txBody>
          <a:bodyPr wrap="square" rtlCol="0">
            <a:spAutoFit/>
          </a:bodyPr>
          <a:lstStyle/>
          <a:p>
            <a:r>
              <a:rPr lang="en-US" sz="2000" b="1" dirty="0">
                <a:solidFill>
                  <a:srgbClr val="D45935"/>
                </a:solidFill>
                <a:latin typeface="Source Sans Pro" panose="020B0503030403020204" pitchFamily="34" charset="0"/>
              </a:rPr>
              <a:t>Teaching Technique Toolbox</a:t>
            </a:r>
          </a:p>
        </p:txBody>
      </p:sp>
      <p:cxnSp>
        <p:nvCxnSpPr>
          <p:cNvPr id="20" name="Straight Arrow Connector 19">
            <a:extLst>
              <a:ext uri="{FF2B5EF4-FFF2-40B4-BE49-F238E27FC236}">
                <a16:creationId xmlns:a16="http://schemas.microsoft.com/office/drawing/2014/main" id="{FCDFD2BD-83CD-51B3-906A-76AE310F84B6}"/>
              </a:ext>
              <a:ext uri="{C183D7F6-B498-43B3-948B-1728B52AA6E4}">
                <adec:decorative xmlns:adec="http://schemas.microsoft.com/office/drawing/2017/decorative" val="1"/>
              </a:ext>
            </a:extLst>
          </p:cNvPr>
          <p:cNvCxnSpPr>
            <a:cxnSpLocks/>
          </p:cNvCxnSpPr>
          <p:nvPr/>
        </p:nvCxnSpPr>
        <p:spPr>
          <a:xfrm>
            <a:off x="10068369" y="5103122"/>
            <a:ext cx="737323" cy="534003"/>
          </a:xfrm>
          <a:prstGeom prst="straightConnector1">
            <a:avLst/>
          </a:prstGeom>
          <a:ln w="41275">
            <a:solidFill>
              <a:srgbClr val="D45935"/>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0" name="Picture 9" descr="Teaching Technique&#13;&#10;Toolbox">
            <a:extLst>
              <a:ext uri="{FF2B5EF4-FFF2-40B4-BE49-F238E27FC236}">
                <a16:creationId xmlns:a16="http://schemas.microsoft.com/office/drawing/2014/main" id="{84E50C7E-F382-B2D1-201C-C6A628E013E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13" name="TextBox 12">
            <a:extLst>
              <a:ext uri="{FF2B5EF4-FFF2-40B4-BE49-F238E27FC236}">
                <a16:creationId xmlns:a16="http://schemas.microsoft.com/office/drawing/2014/main" id="{D8AE386A-7598-AA06-7B02-38F3DC9CF156}"/>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Icebreaker</a:t>
            </a:r>
          </a:p>
        </p:txBody>
      </p:sp>
    </p:spTree>
    <p:extLst>
      <p:ext uri="{BB962C8B-B14F-4D97-AF65-F5344CB8AC3E}">
        <p14:creationId xmlns:p14="http://schemas.microsoft.com/office/powerpoint/2010/main" val="381085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D62A-6AA1-A45F-0290-3635BF3B5F7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6BE523-ED3F-F223-AF97-9E01947DC2B9}"/>
              </a:ext>
            </a:extLst>
          </p:cNvPr>
          <p:cNvSpPr>
            <a:spLocks noGrp="1"/>
          </p:cNvSpPr>
          <p:nvPr>
            <p:ph type="ctrTitle"/>
          </p:nvPr>
        </p:nvSpPr>
        <p:spPr/>
        <p:txBody>
          <a:bodyPr anchor="ctr"/>
          <a:lstStyle/>
          <a:p>
            <a:r>
              <a:rPr lang="en-US"/>
              <a:t>Getting to Know Your Feelings</a:t>
            </a:r>
          </a:p>
        </p:txBody>
      </p:sp>
      <p:sp>
        <p:nvSpPr>
          <p:cNvPr id="9" name="Text Placeholder 8">
            <a:extLst>
              <a:ext uri="{FF2B5EF4-FFF2-40B4-BE49-F238E27FC236}">
                <a16:creationId xmlns:a16="http://schemas.microsoft.com/office/drawing/2014/main" id="{A28E8977-41D9-8D22-BC67-55CE5040585A}"/>
              </a:ext>
            </a:extLst>
          </p:cNvPr>
          <p:cNvSpPr>
            <a:spLocks noGrp="1"/>
          </p:cNvSpPr>
          <p:nvPr>
            <p:ph type="body" sz="quarter" idx="11"/>
          </p:nvPr>
        </p:nvSpPr>
        <p:spPr>
          <a:xfrm>
            <a:off x="742950" y="1554480"/>
            <a:ext cx="8729296" cy="521208"/>
          </a:xfrm>
        </p:spPr>
        <p:txBody>
          <a:bodyPr anchor="b"/>
          <a:lstStyle/>
          <a:p>
            <a:r>
              <a:rPr lang="en-US"/>
              <a:t>How do you feel about the prospect of teaching?</a:t>
            </a:r>
          </a:p>
        </p:txBody>
      </p:sp>
      <p:sp>
        <p:nvSpPr>
          <p:cNvPr id="8" name="Text Placeholder 7">
            <a:extLst>
              <a:ext uri="{FF2B5EF4-FFF2-40B4-BE49-F238E27FC236}">
                <a16:creationId xmlns:a16="http://schemas.microsoft.com/office/drawing/2014/main" id="{2D8895E4-7E3E-9D5E-14F1-48B6DBC1548D}"/>
              </a:ext>
            </a:extLst>
          </p:cNvPr>
          <p:cNvSpPr>
            <a:spLocks noGrp="1"/>
          </p:cNvSpPr>
          <p:nvPr>
            <p:ph type="body" sz="quarter" idx="10"/>
          </p:nvPr>
        </p:nvSpPr>
        <p:spPr>
          <a:xfrm>
            <a:off x="713177" y="2792666"/>
            <a:ext cx="3116681" cy="2177916"/>
          </a:xfrm>
        </p:spPr>
        <p:txBody>
          <a:bodyPr>
            <a:noAutofit/>
          </a:bodyPr>
          <a:lstStyle/>
          <a:p>
            <a:pPr algn="ctr">
              <a:spcBef>
                <a:spcPts val="0"/>
              </a:spcBef>
              <a:spcAft>
                <a:spcPts val="0"/>
              </a:spcAft>
              <a:buClr>
                <a:schemeClr val="bg1"/>
              </a:buClr>
            </a:pPr>
            <a:r>
              <a:rPr lang="en-US" sz="8000" dirty="0">
                <a:solidFill>
                  <a:schemeClr val="accent4"/>
                </a:solidFill>
                <a:effectLst>
                  <a:outerShdw blurRad="50800" dist="38100" dir="2700000" algn="tl" rotWithShape="0">
                    <a:prstClr val="black">
                      <a:alpha val="40000"/>
                    </a:prstClr>
                  </a:outerShdw>
                </a:effectLst>
              </a:rPr>
              <a:t>1</a:t>
            </a:r>
          </a:p>
          <a:p>
            <a:pPr algn="ctr">
              <a:spcBef>
                <a:spcPts val="500"/>
              </a:spcBef>
              <a:spcAft>
                <a:spcPts val="0"/>
              </a:spcAft>
              <a:buClr>
                <a:schemeClr val="bg1"/>
              </a:buClr>
            </a:pPr>
            <a:r>
              <a:rPr lang="en-US" dirty="0"/>
              <a:t>Paralyzed with nervousness and/or worry</a:t>
            </a:r>
          </a:p>
        </p:txBody>
      </p:sp>
      <p:sp>
        <p:nvSpPr>
          <p:cNvPr id="7" name="Text Placeholder 6">
            <a:extLst>
              <a:ext uri="{FF2B5EF4-FFF2-40B4-BE49-F238E27FC236}">
                <a16:creationId xmlns:a16="http://schemas.microsoft.com/office/drawing/2014/main" id="{A86188CD-F561-541B-B6DA-45991D30B3D0}"/>
              </a:ext>
            </a:extLst>
          </p:cNvPr>
          <p:cNvSpPr>
            <a:spLocks noGrp="1"/>
          </p:cNvSpPr>
          <p:nvPr>
            <p:ph type="body" sz="quarter" idx="12"/>
          </p:nvPr>
        </p:nvSpPr>
        <p:spPr>
          <a:xfrm>
            <a:off x="8999949" y="2792666"/>
            <a:ext cx="2568094" cy="2177916"/>
          </a:xfrm>
        </p:spPr>
        <p:txBody>
          <a:bodyPr>
            <a:noAutofit/>
          </a:bodyPr>
          <a:lstStyle/>
          <a:p>
            <a:pPr algn="ctr">
              <a:spcBef>
                <a:spcPts val="0"/>
              </a:spcBef>
              <a:spcAft>
                <a:spcPts val="0"/>
              </a:spcAft>
            </a:pPr>
            <a:r>
              <a:rPr lang="en-US" sz="8600" dirty="0">
                <a:solidFill>
                  <a:schemeClr val="bg2">
                    <a:lumMod val="50000"/>
                  </a:schemeClr>
                </a:solidFill>
                <a:effectLst>
                  <a:outerShdw blurRad="50800" dist="38100" dir="2700000" algn="tl" rotWithShape="0">
                    <a:prstClr val="black">
                      <a:alpha val="40000"/>
                    </a:prstClr>
                  </a:outerShdw>
                </a:effectLst>
              </a:rPr>
              <a:t>4</a:t>
            </a:r>
          </a:p>
          <a:p>
            <a:pPr algn="ctr">
              <a:spcBef>
                <a:spcPts val="500"/>
              </a:spcBef>
              <a:spcAft>
                <a:spcPts val="0"/>
              </a:spcAft>
            </a:pPr>
            <a:r>
              <a:rPr lang="en-US" dirty="0"/>
              <a:t>Confident and eager to get started</a:t>
            </a:r>
          </a:p>
        </p:txBody>
      </p:sp>
      <p:sp>
        <p:nvSpPr>
          <p:cNvPr id="11" name="Arrow: Left-Right 6">
            <a:extLst>
              <a:ext uri="{FF2B5EF4-FFF2-40B4-BE49-F238E27FC236}">
                <a16:creationId xmlns:a16="http://schemas.microsoft.com/office/drawing/2014/main" id="{FB6EE40E-D9E7-1D1C-FB9A-9FBAE046D3CA}"/>
              </a:ext>
              <a:ext uri="{C183D7F6-B498-43B3-948B-1728B52AA6E4}">
                <adec:decorative xmlns:adec="http://schemas.microsoft.com/office/drawing/2017/decorative" val="1"/>
              </a:ext>
            </a:extLst>
          </p:cNvPr>
          <p:cNvSpPr/>
          <p:nvPr/>
        </p:nvSpPr>
        <p:spPr>
          <a:xfrm rot="10800000" flipV="1">
            <a:off x="2666998" y="2932582"/>
            <a:ext cx="7175501" cy="1085138"/>
          </a:xfrm>
          <a:prstGeom prst="leftRightArrow">
            <a:avLst>
              <a:gd name="adj1" fmla="val 45645"/>
              <a:gd name="adj2" fmla="val 52025"/>
            </a:avLst>
          </a:prstGeom>
          <a:gradFill>
            <a:gsLst>
              <a:gs pos="61000">
                <a:srgbClr val="8D7947"/>
              </a:gs>
              <a:gs pos="14000">
                <a:schemeClr val="accent4"/>
              </a:gs>
              <a:gs pos="89000">
                <a:schemeClr val="bg2">
                  <a:lumMod val="50000"/>
                </a:schemeClr>
              </a:gs>
            </a:gsLst>
            <a:lin ang="108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aching Technique&#13;&#10;Toolbox">
            <a:extLst>
              <a:ext uri="{FF2B5EF4-FFF2-40B4-BE49-F238E27FC236}">
                <a16:creationId xmlns:a16="http://schemas.microsoft.com/office/drawing/2014/main" id="{E8A6F4D9-C9C4-A84D-16EB-A00188EECCE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3" name="TextBox 2">
            <a:extLst>
              <a:ext uri="{FF2B5EF4-FFF2-40B4-BE49-F238E27FC236}">
                <a16:creationId xmlns:a16="http://schemas.microsoft.com/office/drawing/2014/main" id="{EEE7DC87-CAF2-B658-EFB1-DE187E03F280}"/>
              </a:ext>
            </a:extLst>
          </p:cNvPr>
          <p:cNvSpPr txBox="1"/>
          <p:nvPr/>
        </p:nvSpPr>
        <p:spPr>
          <a:xfrm>
            <a:off x="9753599" y="5682047"/>
            <a:ext cx="1171433" cy="646331"/>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Throat Vote</a:t>
            </a:r>
          </a:p>
        </p:txBody>
      </p:sp>
    </p:spTree>
    <p:extLst>
      <p:ext uri="{BB962C8B-B14F-4D97-AF65-F5344CB8AC3E}">
        <p14:creationId xmlns:p14="http://schemas.microsoft.com/office/powerpoint/2010/main" val="3326869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9D239-8F36-C432-58F7-BAF0634A20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CEB5A69-611B-2067-F170-A8A14AF2DA9C}"/>
              </a:ext>
            </a:extLst>
          </p:cNvPr>
          <p:cNvSpPr>
            <a:spLocks noGrp="1"/>
          </p:cNvSpPr>
          <p:nvPr>
            <p:ph type="ctrTitle"/>
          </p:nvPr>
        </p:nvSpPr>
        <p:spPr>
          <a:ln>
            <a:noFill/>
          </a:ln>
        </p:spPr>
        <p:txBody>
          <a:bodyPr anchor="ctr"/>
          <a:lstStyle/>
          <a:p>
            <a:pPr algn="ctr"/>
            <a:r>
              <a:rPr lang="en-US" dirty="0"/>
              <a:t>Today’s Agenda</a:t>
            </a:r>
          </a:p>
        </p:txBody>
      </p:sp>
      <p:sp>
        <p:nvSpPr>
          <p:cNvPr id="12" name="Text Placeholder 11">
            <a:extLst>
              <a:ext uri="{FF2B5EF4-FFF2-40B4-BE49-F238E27FC236}">
                <a16:creationId xmlns:a16="http://schemas.microsoft.com/office/drawing/2014/main" id="{CB021AE1-D2EC-627D-3C01-1A174D89A570}"/>
              </a:ext>
            </a:extLst>
          </p:cNvPr>
          <p:cNvSpPr>
            <a:spLocks noGrp="1"/>
          </p:cNvSpPr>
          <p:nvPr>
            <p:ph type="body" sz="quarter" idx="11"/>
          </p:nvPr>
        </p:nvSpPr>
        <p:spPr/>
        <p:txBody>
          <a:bodyPr/>
          <a:lstStyle/>
          <a:p>
            <a:r>
              <a:rPr lang="en-US" dirty="0"/>
              <a:t>Goal: Help you feel more prepared to </a:t>
            </a:r>
            <a:br>
              <a:rPr lang="en-US" dirty="0"/>
            </a:br>
            <a:r>
              <a:rPr lang="en-US" dirty="0"/>
              <a:t>             teach</a:t>
            </a:r>
          </a:p>
        </p:txBody>
      </p:sp>
      <p:sp>
        <p:nvSpPr>
          <p:cNvPr id="32" name="Text Placeholder 31">
            <a:extLst>
              <a:ext uri="{FF2B5EF4-FFF2-40B4-BE49-F238E27FC236}">
                <a16:creationId xmlns:a16="http://schemas.microsoft.com/office/drawing/2014/main" id="{ACEBCB82-F334-9BA9-7B58-8A47299F58D3}"/>
              </a:ext>
            </a:extLst>
          </p:cNvPr>
          <p:cNvSpPr>
            <a:spLocks noGrp="1"/>
          </p:cNvSpPr>
          <p:nvPr>
            <p:ph type="body" sz="quarter" idx="10"/>
          </p:nvPr>
        </p:nvSpPr>
        <p:spPr/>
        <p:txBody>
          <a:bodyPr/>
          <a:lstStyle/>
          <a:p>
            <a:pPr marL="548640" indent="-365760">
              <a:buFont typeface="+mj-lt"/>
              <a:buAutoNum type="arabicPeriod"/>
            </a:pPr>
            <a:r>
              <a:rPr lang="en-US" dirty="0"/>
              <a:t>Implement strategies for building community in your class​ </a:t>
            </a:r>
          </a:p>
          <a:p>
            <a:pPr marL="548640" indent="-365760">
              <a:buFont typeface="+mj-lt"/>
              <a:buAutoNum type="arabicPeriod"/>
            </a:pPr>
            <a:r>
              <a:rPr lang="en-US" dirty="0"/>
              <a:t>Applying best practices for helping students learn in lab </a:t>
            </a:r>
          </a:p>
          <a:p>
            <a:pPr marL="548640" indent="-365760">
              <a:buFont typeface="+mj-lt"/>
              <a:buAutoNum type="arabicPeriod"/>
            </a:pPr>
            <a:r>
              <a:rPr lang="en-US" dirty="0"/>
              <a:t>Preparing for labs </a:t>
            </a:r>
          </a:p>
          <a:p>
            <a:pPr marL="548640" indent="-365760">
              <a:buFont typeface="+mj-lt"/>
              <a:buAutoNum type="arabicPeriod"/>
            </a:pPr>
            <a:r>
              <a:rPr lang="en-US" dirty="0"/>
              <a:t>Knowing where to go when you need help or to get support with teaching </a:t>
            </a:r>
          </a:p>
        </p:txBody>
      </p:sp>
      <p:grpSp>
        <p:nvGrpSpPr>
          <p:cNvPr id="11" name="Group 10">
            <a:extLst>
              <a:ext uri="{FF2B5EF4-FFF2-40B4-BE49-F238E27FC236}">
                <a16:creationId xmlns:a16="http://schemas.microsoft.com/office/drawing/2014/main" id="{89D34044-E42F-BDFD-1D1D-E0B80332DB2F}"/>
              </a:ext>
            </a:extLst>
          </p:cNvPr>
          <p:cNvGrpSpPr/>
          <p:nvPr/>
        </p:nvGrpSpPr>
        <p:grpSpPr>
          <a:xfrm>
            <a:off x="6142280" y="481854"/>
            <a:ext cx="6049720" cy="5525223"/>
            <a:chOff x="6142280" y="481854"/>
            <a:chExt cx="6049720" cy="5525223"/>
          </a:xfrm>
        </p:grpSpPr>
        <p:pic>
          <p:nvPicPr>
            <p:cNvPr id="6" name="Picture 5">
              <a:extLst>
                <a:ext uri="{FF2B5EF4-FFF2-40B4-BE49-F238E27FC236}">
                  <a16:creationId xmlns:a16="http://schemas.microsoft.com/office/drawing/2014/main" id="{7C5EE094-EDF9-BAA2-342C-9B5F808CC79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flipH="1">
              <a:off x="6142280" y="481854"/>
              <a:ext cx="5901802" cy="5461746"/>
            </a:xfrm>
            <a:prstGeom prst="rect">
              <a:avLst/>
            </a:prstGeom>
          </p:spPr>
        </p:pic>
        <p:sp>
          <p:nvSpPr>
            <p:cNvPr id="9" name="Freeform 8">
              <a:extLst>
                <a:ext uri="{FF2B5EF4-FFF2-40B4-BE49-F238E27FC236}">
                  <a16:creationId xmlns:a16="http://schemas.microsoft.com/office/drawing/2014/main" id="{6FFA1D76-3A33-824D-835A-A0EFB5DECCF3}"/>
                </a:ext>
              </a:extLst>
            </p:cNvPr>
            <p:cNvSpPr/>
            <p:nvPr/>
          </p:nvSpPr>
          <p:spPr>
            <a:xfrm>
              <a:off x="11728060" y="2280503"/>
              <a:ext cx="343290" cy="3726574"/>
            </a:xfrm>
            <a:custGeom>
              <a:avLst/>
              <a:gdLst>
                <a:gd name="csX0" fmla="*/ 174991 w 344156"/>
                <a:gd name="csY0" fmla="*/ 392895 h 3726574"/>
                <a:gd name="csX1" fmla="*/ 91229 w 344156"/>
                <a:gd name="csY1" fmla="*/ 602300 h 3726574"/>
                <a:gd name="csX2" fmla="*/ 168011 w 344156"/>
                <a:gd name="csY2" fmla="*/ 874526 h 3726574"/>
                <a:gd name="csX3" fmla="*/ 98209 w 344156"/>
                <a:gd name="csY3" fmla="*/ 1251454 h 3726574"/>
                <a:gd name="csX4" fmla="*/ 174991 w 344156"/>
                <a:gd name="csY4" fmla="*/ 1649323 h 3726574"/>
                <a:gd name="csX5" fmla="*/ 237812 w 344156"/>
                <a:gd name="csY5" fmla="*/ 1998331 h 3726574"/>
                <a:gd name="csX6" fmla="*/ 49348 w 344156"/>
                <a:gd name="csY6" fmla="*/ 2403179 h 3726574"/>
                <a:gd name="csX7" fmla="*/ 126130 w 344156"/>
                <a:gd name="csY7" fmla="*/ 2961592 h 3726574"/>
                <a:gd name="csX8" fmla="*/ 487 w 344156"/>
                <a:gd name="csY8" fmla="*/ 3038373 h 3726574"/>
                <a:gd name="csX9" fmla="*/ 181971 w 344156"/>
                <a:gd name="csY9" fmla="*/ 3478123 h 3726574"/>
                <a:gd name="csX10" fmla="*/ 181971 w 344156"/>
                <a:gd name="csY10" fmla="*/ 3478123 h 3726574"/>
                <a:gd name="csX11" fmla="*/ 307614 w 344156"/>
                <a:gd name="csY11" fmla="*/ 3485103 h 3726574"/>
                <a:gd name="csX12" fmla="*/ 335534 w 344156"/>
                <a:gd name="csY12" fmla="*/ 197451 h 3726574"/>
                <a:gd name="csX13" fmla="*/ 174991 w 344156"/>
                <a:gd name="csY13" fmla="*/ 392895 h 3726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4156" h="3726574">
                  <a:moveTo>
                    <a:pt x="174991" y="392895"/>
                  </a:moveTo>
                  <a:cubicBezTo>
                    <a:pt x="134273" y="460370"/>
                    <a:pt x="92392" y="522028"/>
                    <a:pt x="91229" y="602300"/>
                  </a:cubicBezTo>
                  <a:cubicBezTo>
                    <a:pt x="90066" y="682572"/>
                    <a:pt x="166848" y="766334"/>
                    <a:pt x="168011" y="874526"/>
                  </a:cubicBezTo>
                  <a:cubicBezTo>
                    <a:pt x="169174" y="982718"/>
                    <a:pt x="97046" y="1122321"/>
                    <a:pt x="98209" y="1251454"/>
                  </a:cubicBezTo>
                  <a:cubicBezTo>
                    <a:pt x="99372" y="1380587"/>
                    <a:pt x="151724" y="1524844"/>
                    <a:pt x="174991" y="1649323"/>
                  </a:cubicBezTo>
                  <a:cubicBezTo>
                    <a:pt x="198258" y="1773802"/>
                    <a:pt x="258753" y="1872688"/>
                    <a:pt x="237812" y="1998331"/>
                  </a:cubicBezTo>
                  <a:cubicBezTo>
                    <a:pt x="216872" y="2123974"/>
                    <a:pt x="67962" y="2242636"/>
                    <a:pt x="49348" y="2403179"/>
                  </a:cubicBezTo>
                  <a:cubicBezTo>
                    <a:pt x="30734" y="2563722"/>
                    <a:pt x="134273" y="2855726"/>
                    <a:pt x="126130" y="2961592"/>
                  </a:cubicBezTo>
                  <a:cubicBezTo>
                    <a:pt x="117987" y="3067458"/>
                    <a:pt x="-8820" y="2952284"/>
                    <a:pt x="487" y="3038373"/>
                  </a:cubicBezTo>
                  <a:cubicBezTo>
                    <a:pt x="9794" y="3124462"/>
                    <a:pt x="181971" y="3478123"/>
                    <a:pt x="181971" y="3478123"/>
                  </a:cubicBezTo>
                  <a:lnTo>
                    <a:pt x="181971" y="3478123"/>
                  </a:lnTo>
                  <a:cubicBezTo>
                    <a:pt x="202911" y="3479286"/>
                    <a:pt x="282020" y="4031882"/>
                    <a:pt x="307614" y="3485103"/>
                  </a:cubicBezTo>
                  <a:cubicBezTo>
                    <a:pt x="333208" y="2938324"/>
                    <a:pt x="357638" y="710492"/>
                    <a:pt x="335534" y="197451"/>
                  </a:cubicBezTo>
                  <a:cubicBezTo>
                    <a:pt x="313430" y="-315590"/>
                    <a:pt x="215709" y="325420"/>
                    <a:pt x="174991" y="392895"/>
                  </a:cubicBezTo>
                  <a:close/>
                </a:path>
              </a:pathLst>
            </a:custGeom>
            <a:gradFill>
              <a:gsLst>
                <a:gs pos="0">
                  <a:srgbClr val="FEFEFC"/>
                </a:gs>
                <a:gs pos="99000">
                  <a:srgbClr val="FEFEFC">
                    <a:alpha val="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444DAC4-1F31-8C20-B444-B540C1392E74}"/>
                </a:ext>
              </a:extLst>
            </p:cNvPr>
            <p:cNvSpPr/>
            <p:nvPr/>
          </p:nvSpPr>
          <p:spPr>
            <a:xfrm>
              <a:off x="11774340" y="5327834"/>
              <a:ext cx="417660" cy="401702"/>
            </a:xfrm>
            <a:custGeom>
              <a:avLst/>
              <a:gdLst>
                <a:gd name="csX0" fmla="*/ 417660 w 417660"/>
                <a:gd name="csY0" fmla="*/ 0 h 401702"/>
                <a:gd name="csX1" fmla="*/ 111098 w 417660"/>
                <a:gd name="csY1" fmla="*/ 105711 h 401702"/>
                <a:gd name="csX2" fmla="*/ 15958 w 417660"/>
                <a:gd name="csY2" fmla="*/ 322419 h 401702"/>
                <a:gd name="csX3" fmla="*/ 412374 w 417660"/>
                <a:gd name="csY3" fmla="*/ 401702 h 401702"/>
                <a:gd name="csX4" fmla="*/ 412374 w 417660"/>
                <a:gd name="csY4" fmla="*/ 401702 h 401702"/>
                <a:gd name="csX5" fmla="*/ 417660 w 417660"/>
                <a:gd name="csY5" fmla="*/ 0 h 401702"/>
              </a:gdLst>
              <a:ahLst/>
              <a:cxnLst>
                <a:cxn ang="0">
                  <a:pos x="csX0" y="csY0"/>
                </a:cxn>
                <a:cxn ang="0">
                  <a:pos x="csX1" y="csY1"/>
                </a:cxn>
                <a:cxn ang="0">
                  <a:pos x="csX2" y="csY2"/>
                </a:cxn>
                <a:cxn ang="0">
                  <a:pos x="csX3" y="csY3"/>
                </a:cxn>
                <a:cxn ang="0">
                  <a:pos x="csX4" y="csY4"/>
                </a:cxn>
                <a:cxn ang="0">
                  <a:pos x="csX5" y="csY5"/>
                </a:cxn>
              </a:cxnLst>
              <a:rect l="l" t="t" r="r" b="b"/>
              <a:pathLst>
                <a:path w="417660" h="401702">
                  <a:moveTo>
                    <a:pt x="417660" y="0"/>
                  </a:moveTo>
                  <a:cubicBezTo>
                    <a:pt x="297854" y="25987"/>
                    <a:pt x="178048" y="51974"/>
                    <a:pt x="111098" y="105711"/>
                  </a:cubicBezTo>
                  <a:cubicBezTo>
                    <a:pt x="44148" y="159448"/>
                    <a:pt x="-34255" y="273087"/>
                    <a:pt x="15958" y="322419"/>
                  </a:cubicBezTo>
                  <a:cubicBezTo>
                    <a:pt x="66171" y="371751"/>
                    <a:pt x="412374" y="401702"/>
                    <a:pt x="412374" y="401702"/>
                  </a:cubicBezTo>
                  <a:lnTo>
                    <a:pt x="412374" y="401702"/>
                  </a:lnTo>
                  <a:lnTo>
                    <a:pt x="417660" y="0"/>
                  </a:lnTo>
                  <a:close/>
                </a:path>
              </a:pathLst>
            </a:custGeom>
            <a:gradFill flip="none" rotWithShape="1">
              <a:gsLst>
                <a:gs pos="0">
                  <a:srgbClr val="FEFEFC">
                    <a:alpha val="0"/>
                  </a:srgbClr>
                </a:gs>
                <a:gs pos="100000">
                  <a:schemeClr val="bg1"/>
                </a:gs>
              </a:gsLst>
              <a:lin ang="3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3283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6222D-9C17-146F-95CF-231163A8BC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66D360-1782-D453-2E11-2B9D4C459DC1}"/>
              </a:ext>
            </a:extLst>
          </p:cNvPr>
          <p:cNvSpPr>
            <a:spLocks noGrp="1"/>
          </p:cNvSpPr>
          <p:nvPr>
            <p:ph type="title"/>
          </p:nvPr>
        </p:nvSpPr>
        <p:spPr/>
        <p:txBody>
          <a:bodyPr/>
          <a:lstStyle/>
          <a:p>
            <a:r>
              <a:rPr lang="en-US" dirty="0">
                <a:solidFill>
                  <a:schemeClr val="accent4"/>
                </a:solidFill>
              </a:rPr>
              <a:t>Building Community</a:t>
            </a:r>
          </a:p>
        </p:txBody>
      </p:sp>
    </p:spTree>
    <p:extLst>
      <p:ext uri="{BB962C8B-B14F-4D97-AF65-F5344CB8AC3E}">
        <p14:creationId xmlns:p14="http://schemas.microsoft.com/office/powerpoint/2010/main" val="200056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A797616-D514-E64F-6314-65796650CB57}"/>
              </a:ext>
              <a:ext uri="{C183D7F6-B498-43B3-948B-1728B52AA6E4}">
                <adec:decorative xmlns:adec="http://schemas.microsoft.com/office/drawing/2017/decorative" val="1"/>
              </a:ext>
            </a:extLst>
          </p:cNvPr>
          <p:cNvSpPr/>
          <p:nvPr/>
        </p:nvSpPr>
        <p:spPr>
          <a:xfrm>
            <a:off x="6422136" y="1491000"/>
            <a:ext cx="5026914" cy="129909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A0211-092F-88E2-CAF5-3667364B5189}"/>
              </a:ext>
            </a:extLst>
          </p:cNvPr>
          <p:cNvSpPr>
            <a:spLocks noGrp="1"/>
          </p:cNvSpPr>
          <p:nvPr>
            <p:ph type="ctrTitle"/>
          </p:nvPr>
        </p:nvSpPr>
        <p:spPr/>
        <p:txBody>
          <a:bodyPr/>
          <a:lstStyle/>
          <a:p>
            <a:r>
              <a:rPr lang="en-US"/>
              <a:t>Build A Community &amp; A Sense of Belonging</a:t>
            </a:r>
          </a:p>
        </p:txBody>
      </p:sp>
      <p:sp>
        <p:nvSpPr>
          <p:cNvPr id="3" name="Text Placeholder 2">
            <a:extLst>
              <a:ext uri="{FF2B5EF4-FFF2-40B4-BE49-F238E27FC236}">
                <a16:creationId xmlns:a16="http://schemas.microsoft.com/office/drawing/2014/main" id="{E7D2F4E1-3148-8C80-A440-3AF3E461AB42}"/>
              </a:ext>
            </a:extLst>
          </p:cNvPr>
          <p:cNvSpPr>
            <a:spLocks noGrp="1"/>
          </p:cNvSpPr>
          <p:nvPr>
            <p:ph type="body" sz="quarter" idx="11"/>
          </p:nvPr>
        </p:nvSpPr>
        <p:spPr>
          <a:xfrm>
            <a:off x="742950" y="1491000"/>
            <a:ext cx="5026914" cy="582251"/>
          </a:xfrm>
          <a:prstGeom prst="rect">
            <a:avLst/>
          </a:prstGeom>
          <a:noFill/>
          <a:ln>
            <a:noFill/>
          </a:ln>
        </p:spPr>
        <p:txBody>
          <a:bodyPr anchor="ctr"/>
          <a:lstStyle/>
          <a:p>
            <a:pPr algn="ctr"/>
            <a:r>
              <a:rPr lang="en-US"/>
              <a:t>Why?</a:t>
            </a:r>
          </a:p>
        </p:txBody>
      </p:sp>
      <p:sp>
        <p:nvSpPr>
          <p:cNvPr id="4" name="Text Placeholder 3">
            <a:extLst>
              <a:ext uri="{FF2B5EF4-FFF2-40B4-BE49-F238E27FC236}">
                <a16:creationId xmlns:a16="http://schemas.microsoft.com/office/drawing/2014/main" id="{3B1723A6-FF95-0E1F-58A7-C8CE0C14CC31}"/>
              </a:ext>
            </a:extLst>
          </p:cNvPr>
          <p:cNvSpPr>
            <a:spLocks noGrp="1"/>
          </p:cNvSpPr>
          <p:nvPr>
            <p:ph type="body" sz="quarter" idx="10"/>
          </p:nvPr>
        </p:nvSpPr>
        <p:spPr>
          <a:xfrm>
            <a:off x="742950" y="2192973"/>
            <a:ext cx="5026914" cy="3851211"/>
          </a:xfrm>
        </p:spPr>
        <p:txBody>
          <a:bodyPr>
            <a:normAutofit/>
          </a:bodyPr>
          <a:lstStyle/>
          <a:p>
            <a:pPr marL="182880" indent="-182880">
              <a:spcBef>
                <a:spcPts val="0"/>
              </a:spcBef>
              <a:buSzPct val="100000"/>
              <a:buFont typeface="Arial" panose="020B0604020202020204" pitchFamily="34" charset="0"/>
              <a:buChar char="•"/>
            </a:pPr>
            <a:r>
              <a:rPr lang="en-US" sz="2000" dirty="0"/>
              <a:t>Easier to ask questions, take risks</a:t>
            </a:r>
          </a:p>
          <a:p>
            <a:pPr marL="182880" indent="-182880">
              <a:spcBef>
                <a:spcPts val="0"/>
              </a:spcBef>
              <a:buSzPct val="100000"/>
              <a:buFont typeface="Arial" panose="020B0604020202020204" pitchFamily="34" charset="0"/>
              <a:buChar char="•"/>
            </a:pPr>
            <a:r>
              <a:rPr lang="en-US" sz="2000" dirty="0"/>
              <a:t>More engaged</a:t>
            </a:r>
          </a:p>
          <a:p>
            <a:pPr marL="182880" indent="-182880">
              <a:spcBef>
                <a:spcPts val="0"/>
              </a:spcBef>
              <a:buSzPct val="100000"/>
              <a:buFont typeface="Arial" panose="020B0604020202020204" pitchFamily="34" charset="0"/>
              <a:buChar char="•"/>
            </a:pPr>
            <a:r>
              <a:rPr lang="en-US" sz="2000" dirty="0"/>
              <a:t>Work harder</a:t>
            </a:r>
          </a:p>
          <a:p>
            <a:pPr marL="182880" indent="-182880">
              <a:spcBef>
                <a:spcPts val="0"/>
              </a:spcBef>
              <a:buSzPct val="100000"/>
              <a:buFont typeface="Arial" panose="020B0604020202020204" pitchFamily="34" charset="0"/>
              <a:buChar char="•"/>
            </a:pPr>
            <a:r>
              <a:rPr lang="en-US" sz="2000" dirty="0"/>
              <a:t>Higher persistence </a:t>
            </a:r>
          </a:p>
          <a:p>
            <a:pPr marL="182880" indent="-182880">
              <a:spcBef>
                <a:spcPts val="0"/>
              </a:spcBef>
              <a:buSzPct val="100000"/>
              <a:buFont typeface="Arial" panose="020B0604020202020204" pitchFamily="34" charset="0"/>
              <a:buChar char="•"/>
            </a:pPr>
            <a:r>
              <a:rPr lang="en-US" sz="2000" dirty="0"/>
              <a:t>Harder to be dishonest</a:t>
            </a:r>
          </a:p>
          <a:p>
            <a:pPr marL="182880" indent="-182880">
              <a:spcBef>
                <a:spcPts val="0"/>
              </a:spcBef>
              <a:buSzPct val="100000"/>
              <a:buFont typeface="Arial" panose="020B0604020202020204" pitchFamily="34" charset="0"/>
              <a:buChar char="•"/>
            </a:pPr>
            <a:r>
              <a:rPr lang="en-US" sz="2000" dirty="0"/>
              <a:t>Builds trust (student-student and student-instructor)</a:t>
            </a:r>
          </a:p>
          <a:p>
            <a:pPr marL="182880" indent="-182880">
              <a:spcBef>
                <a:spcPts val="0"/>
              </a:spcBef>
              <a:buSzPct val="100000"/>
              <a:buFont typeface="Arial" panose="020B0604020202020204" pitchFamily="34" charset="0"/>
              <a:buChar char="•"/>
            </a:pPr>
            <a:r>
              <a:rPr lang="en-US" sz="2000" dirty="0"/>
              <a:t>Better matches real-world career experiences</a:t>
            </a:r>
          </a:p>
        </p:txBody>
      </p:sp>
      <p:sp>
        <p:nvSpPr>
          <p:cNvPr id="5" name="Text Placeholder 4">
            <a:extLst>
              <a:ext uri="{FF2B5EF4-FFF2-40B4-BE49-F238E27FC236}">
                <a16:creationId xmlns:a16="http://schemas.microsoft.com/office/drawing/2014/main" id="{0D9E899F-00C4-28CD-EE1A-23C61FDB4AC9}"/>
              </a:ext>
            </a:extLst>
          </p:cNvPr>
          <p:cNvSpPr>
            <a:spLocks noGrp="1"/>
          </p:cNvSpPr>
          <p:nvPr>
            <p:ph type="body" sz="quarter" idx="13"/>
          </p:nvPr>
        </p:nvSpPr>
        <p:spPr>
          <a:xfrm>
            <a:off x="6422136" y="1491000"/>
            <a:ext cx="5026914" cy="582251"/>
          </a:xfrm>
          <a:prstGeom prst="rect">
            <a:avLst/>
          </a:prstGeom>
          <a:noFill/>
          <a:ln>
            <a:noFill/>
          </a:ln>
        </p:spPr>
        <p:txBody>
          <a:bodyPr anchor="ctr"/>
          <a:lstStyle/>
          <a:p>
            <a:pPr algn="ctr"/>
            <a:r>
              <a:rPr lang="en-US"/>
              <a:t>How?</a:t>
            </a:r>
          </a:p>
        </p:txBody>
      </p:sp>
      <p:sp>
        <p:nvSpPr>
          <p:cNvPr id="10" name="TextBox 9">
            <a:extLst>
              <a:ext uri="{FF2B5EF4-FFF2-40B4-BE49-F238E27FC236}">
                <a16:creationId xmlns:a16="http://schemas.microsoft.com/office/drawing/2014/main" id="{A6ED0489-5159-43E7-5EC3-75525C5A910C}"/>
              </a:ext>
            </a:extLst>
          </p:cNvPr>
          <p:cNvSpPr txBox="1"/>
          <p:nvPr/>
        </p:nvSpPr>
        <p:spPr>
          <a:xfrm>
            <a:off x="6422136" y="2015376"/>
            <a:ext cx="5026914" cy="707886"/>
          </a:xfrm>
          <a:prstGeom prst="rect">
            <a:avLst/>
          </a:prstGeom>
          <a:noFill/>
        </p:spPr>
        <p:txBody>
          <a:bodyPr wrap="square">
            <a:spAutoFit/>
          </a:bodyPr>
          <a:lstStyle/>
          <a:p>
            <a:pPr algn="ctr">
              <a:buSzPct val="100000"/>
            </a:pPr>
            <a:r>
              <a:rPr lang="en-US" sz="2000">
                <a:latin typeface="Source Sans Pro" panose="020B0503030403020204" pitchFamily="34" charset="0"/>
              </a:rPr>
              <a:t>Discuss with someone you haven’t talked to yet and be prepared to share ideas</a:t>
            </a:r>
          </a:p>
        </p:txBody>
      </p:sp>
      <p:sp>
        <p:nvSpPr>
          <p:cNvPr id="6" name="Text Placeholder 5">
            <a:extLst>
              <a:ext uri="{FF2B5EF4-FFF2-40B4-BE49-F238E27FC236}">
                <a16:creationId xmlns:a16="http://schemas.microsoft.com/office/drawing/2014/main" id="{7A4C01D6-0EAC-CE48-2C65-36A923B61CC1}"/>
              </a:ext>
            </a:extLst>
          </p:cNvPr>
          <p:cNvSpPr>
            <a:spLocks noGrp="1"/>
          </p:cNvSpPr>
          <p:nvPr>
            <p:ph type="body" sz="quarter" idx="12"/>
          </p:nvPr>
        </p:nvSpPr>
        <p:spPr>
          <a:xfrm>
            <a:off x="6422136" y="2871117"/>
            <a:ext cx="5026914" cy="3254092"/>
          </a:xfrm>
        </p:spPr>
        <p:txBody>
          <a:bodyPr>
            <a:normAutofit lnSpcReduction="10000"/>
          </a:bodyPr>
          <a:lstStyle/>
          <a:p>
            <a:pPr marL="182880" indent="-182880">
              <a:spcBef>
                <a:spcPts val="0"/>
              </a:spcBef>
              <a:buSzPct val="100000"/>
              <a:buFont typeface="Arial" panose="020B0604020202020204" pitchFamily="34" charset="0"/>
              <a:buChar char="•"/>
            </a:pPr>
            <a:r>
              <a:rPr lang="en-US" sz="2000" dirty="0"/>
              <a:t>Learn about your students</a:t>
            </a:r>
          </a:p>
          <a:p>
            <a:pPr marL="182880" indent="-182880">
              <a:spcBef>
                <a:spcPts val="0"/>
              </a:spcBef>
              <a:buSzPct val="100000"/>
              <a:buFont typeface="Arial" panose="020B0604020202020204" pitchFamily="34" charset="0"/>
              <a:buChar char="•"/>
            </a:pPr>
            <a:r>
              <a:rPr lang="en-US" sz="2000" dirty="0"/>
              <a:t>Let them know you</a:t>
            </a:r>
          </a:p>
          <a:p>
            <a:pPr marL="182880" indent="-182880">
              <a:spcBef>
                <a:spcPts val="0"/>
              </a:spcBef>
              <a:buSzPct val="100000"/>
              <a:buFont typeface="Arial" panose="020B0604020202020204" pitchFamily="34" charset="0"/>
              <a:buChar char="•"/>
            </a:pPr>
            <a:r>
              <a:rPr lang="en-US" sz="2000" dirty="0"/>
              <a:t>Facilitate student-student interaction</a:t>
            </a:r>
          </a:p>
          <a:p>
            <a:pPr marL="182880" indent="-182880">
              <a:spcBef>
                <a:spcPts val="0"/>
              </a:spcBef>
              <a:buSzPct val="100000"/>
              <a:buFont typeface="Arial" panose="020B0604020202020204" pitchFamily="34" charset="0"/>
              <a:buChar char="•"/>
            </a:pPr>
            <a:r>
              <a:rPr lang="en-US" sz="2000" dirty="0"/>
              <a:t>Show care, respect</a:t>
            </a:r>
          </a:p>
          <a:p>
            <a:pPr marL="182880" indent="-182880">
              <a:spcBef>
                <a:spcPts val="0"/>
              </a:spcBef>
              <a:buSzPct val="100000"/>
              <a:buFont typeface="Arial" panose="020B0604020202020204" pitchFamily="34" charset="0"/>
              <a:buChar char="•"/>
            </a:pPr>
            <a:r>
              <a:rPr lang="en-US" sz="2000" dirty="0"/>
              <a:t>Use names</a:t>
            </a:r>
          </a:p>
          <a:p>
            <a:pPr marL="182880" indent="-182880">
              <a:spcBef>
                <a:spcPts val="0"/>
              </a:spcBef>
              <a:buSzPct val="100000"/>
              <a:buFont typeface="Arial" panose="020B0604020202020204" pitchFamily="34" charset="0"/>
              <a:buChar char="•"/>
            </a:pPr>
            <a:r>
              <a:rPr lang="en-US" sz="2000" dirty="0"/>
              <a:t>Communicate that everyone brings unique and valuable experiences. Everyone has something to contribute.</a:t>
            </a:r>
          </a:p>
          <a:p>
            <a:pPr marL="182880" indent="-182880">
              <a:spcBef>
                <a:spcPts val="0"/>
              </a:spcBef>
              <a:buSzPct val="100000"/>
              <a:buFont typeface="Arial" panose="020B0604020202020204" pitchFamily="34" charset="0"/>
              <a:buChar char="•"/>
            </a:pPr>
            <a:r>
              <a:rPr lang="en-US" sz="2000" dirty="0"/>
              <a:t>Put content in context</a:t>
            </a:r>
          </a:p>
          <a:p>
            <a:pPr marL="182880" indent="-182880">
              <a:spcBef>
                <a:spcPts val="0"/>
              </a:spcBef>
              <a:buSzPct val="100000"/>
              <a:buFont typeface="Arial" panose="020B0604020202020204" pitchFamily="34" charset="0"/>
              <a:buChar char="•"/>
            </a:pPr>
            <a:r>
              <a:rPr lang="en-US" sz="2000" dirty="0"/>
              <a:t>Speak with everyone, everyday</a:t>
            </a:r>
          </a:p>
        </p:txBody>
      </p:sp>
      <p:pic>
        <p:nvPicPr>
          <p:cNvPr id="9" name="Picture 8" descr="Teaching Technique&#13;&#10;Toolbox">
            <a:extLst>
              <a:ext uri="{FF2B5EF4-FFF2-40B4-BE49-F238E27FC236}">
                <a16:creationId xmlns:a16="http://schemas.microsoft.com/office/drawing/2014/main" id="{AD273019-B6C5-E62E-A472-3065A68CBB0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11" name="TextBox 10">
            <a:extLst>
              <a:ext uri="{FF2B5EF4-FFF2-40B4-BE49-F238E27FC236}">
                <a16:creationId xmlns:a16="http://schemas.microsoft.com/office/drawing/2014/main" id="{DF55D6D4-7AE8-EDA7-E8FE-83C8AB08F139}"/>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Think-Pair-Share</a:t>
            </a:r>
          </a:p>
        </p:txBody>
      </p:sp>
    </p:spTree>
    <p:extLst>
      <p:ext uri="{BB962C8B-B14F-4D97-AF65-F5344CB8AC3E}">
        <p14:creationId xmlns:p14="http://schemas.microsoft.com/office/powerpoint/2010/main" val="145847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build="p"/>
      <p:bldP spid="10"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DA08F-C856-7099-7FDA-F589682A364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348D2CE-AD77-018F-47C0-66B8FBC3570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5980961" cy="6858000"/>
          </a:xfrm>
          <a:prstGeom prst="rect">
            <a:avLst/>
          </a:prstGeom>
        </p:spPr>
      </p:pic>
      <p:sp>
        <p:nvSpPr>
          <p:cNvPr id="28" name="Snip Diagonal Corner Rectangle 27">
            <a:extLst>
              <a:ext uri="{FF2B5EF4-FFF2-40B4-BE49-F238E27FC236}">
                <a16:creationId xmlns:a16="http://schemas.microsoft.com/office/drawing/2014/main" id="{2A9B5C80-85CF-A762-0F42-D36B36197C1C}"/>
              </a:ext>
              <a:ext uri="{C183D7F6-B498-43B3-948B-1728B52AA6E4}">
                <adec:decorative xmlns:adec="http://schemas.microsoft.com/office/drawing/2017/decorative" val="1"/>
              </a:ext>
            </a:extLst>
          </p:cNvPr>
          <p:cNvSpPr/>
          <p:nvPr/>
        </p:nvSpPr>
        <p:spPr>
          <a:xfrm rot="10800000">
            <a:off x="6811532" y="4186407"/>
            <a:ext cx="4362680" cy="1395533"/>
          </a:xfrm>
          <a:prstGeom prst="snip2Diag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nip Diagonal Corner Rectangle 24">
            <a:extLst>
              <a:ext uri="{FF2B5EF4-FFF2-40B4-BE49-F238E27FC236}">
                <a16:creationId xmlns:a16="http://schemas.microsoft.com/office/drawing/2014/main" id="{8A37E336-9EE6-DF52-272F-A4AD1C9BA9B2}"/>
              </a:ext>
              <a:ext uri="{C183D7F6-B498-43B3-948B-1728B52AA6E4}">
                <adec:decorative xmlns:adec="http://schemas.microsoft.com/office/drawing/2017/decorative" val="1"/>
              </a:ext>
            </a:extLst>
          </p:cNvPr>
          <p:cNvSpPr/>
          <p:nvPr/>
        </p:nvSpPr>
        <p:spPr>
          <a:xfrm>
            <a:off x="6542995" y="3381118"/>
            <a:ext cx="4899754" cy="606988"/>
          </a:xfrm>
          <a:prstGeom prst="snip2DiagRect">
            <a:avLst>
              <a:gd name="adj1" fmla="val 0"/>
              <a:gd name="adj2" fmla="val 42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nip Diagonal Corner Rectangle 21">
            <a:extLst>
              <a:ext uri="{FF2B5EF4-FFF2-40B4-BE49-F238E27FC236}">
                <a16:creationId xmlns:a16="http://schemas.microsoft.com/office/drawing/2014/main" id="{368AABCA-A582-5B87-F00E-47E98EE621B2}"/>
              </a:ext>
              <a:ext uri="{C183D7F6-B498-43B3-948B-1728B52AA6E4}">
                <adec:decorative xmlns:adec="http://schemas.microsoft.com/office/drawing/2017/decorative" val="1"/>
              </a:ext>
            </a:extLst>
          </p:cNvPr>
          <p:cNvSpPr/>
          <p:nvPr/>
        </p:nvSpPr>
        <p:spPr>
          <a:xfrm>
            <a:off x="7064920" y="2159306"/>
            <a:ext cx="3855904" cy="991518"/>
          </a:xfrm>
          <a:prstGeom prst="snip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780B47C-311B-CE49-5D47-65C22032F457}"/>
              </a:ext>
            </a:extLst>
          </p:cNvPr>
          <p:cNvSpPr>
            <a:spLocks noGrp="1"/>
          </p:cNvSpPr>
          <p:nvPr>
            <p:ph type="body" sz="quarter" idx="10"/>
          </p:nvPr>
        </p:nvSpPr>
        <p:spPr>
          <a:xfrm>
            <a:off x="6542995" y="2280495"/>
            <a:ext cx="4899754" cy="3191274"/>
          </a:xfrm>
        </p:spPr>
        <p:txBody>
          <a:bodyPr numCol="1">
            <a:normAutofit/>
          </a:bodyPr>
          <a:lstStyle/>
          <a:p>
            <a:pPr algn="ctr">
              <a:spcBef>
                <a:spcPts val="3400"/>
              </a:spcBef>
            </a:pPr>
            <a:r>
              <a:rPr lang="en-US" sz="2400" dirty="0">
                <a:solidFill>
                  <a:schemeClr val="bg1"/>
                </a:solidFill>
              </a:rPr>
              <a:t>All these attributes affect a</a:t>
            </a:r>
            <a:br>
              <a:rPr lang="en-US" sz="2400" dirty="0">
                <a:solidFill>
                  <a:schemeClr val="bg1"/>
                </a:solidFill>
              </a:rPr>
            </a:br>
            <a:r>
              <a:rPr lang="en-US" sz="2400" dirty="0">
                <a:solidFill>
                  <a:schemeClr val="bg1"/>
                </a:solidFill>
              </a:rPr>
              <a:t>student’s point of view!</a:t>
            </a:r>
          </a:p>
          <a:p>
            <a:pPr algn="ctr">
              <a:spcBef>
                <a:spcPts val="3400"/>
              </a:spcBef>
            </a:pPr>
            <a:r>
              <a:rPr lang="en-US" sz="2400" dirty="0">
                <a:solidFill>
                  <a:schemeClr val="bg1"/>
                </a:solidFill>
              </a:rPr>
              <a:t>Your students may not be like you!</a:t>
            </a:r>
          </a:p>
          <a:p>
            <a:pPr algn="ctr">
              <a:spcBef>
                <a:spcPts val="3400"/>
              </a:spcBef>
            </a:pPr>
            <a:r>
              <a:rPr lang="en-US" sz="2400" dirty="0">
                <a:solidFill>
                  <a:schemeClr val="bg1"/>
                </a:solidFill>
              </a:rPr>
              <a:t>How else can you learn about </a:t>
            </a:r>
            <a:br>
              <a:rPr lang="en-US" sz="2400" dirty="0">
                <a:solidFill>
                  <a:schemeClr val="bg1"/>
                </a:solidFill>
              </a:rPr>
            </a:br>
            <a:r>
              <a:rPr lang="en-US" sz="2400" i="1" dirty="0">
                <a:solidFill>
                  <a:schemeClr val="bg1"/>
                </a:solidFill>
              </a:rPr>
              <a:t>your</a:t>
            </a:r>
            <a:r>
              <a:rPr lang="en-US" sz="2400" dirty="0">
                <a:solidFill>
                  <a:schemeClr val="bg1"/>
                </a:solidFill>
              </a:rPr>
              <a:t> students to promote </a:t>
            </a:r>
            <a:br>
              <a:rPr lang="en-US" sz="2400" dirty="0">
                <a:solidFill>
                  <a:schemeClr val="bg1"/>
                </a:solidFill>
              </a:rPr>
            </a:br>
            <a:r>
              <a:rPr lang="en-US" sz="2400" dirty="0">
                <a:solidFill>
                  <a:schemeClr val="bg1"/>
                </a:solidFill>
              </a:rPr>
              <a:t>a sense of belonging?</a:t>
            </a:r>
          </a:p>
        </p:txBody>
      </p:sp>
      <p:sp>
        <p:nvSpPr>
          <p:cNvPr id="6" name="Rectangle 5">
            <a:extLst>
              <a:ext uri="{FF2B5EF4-FFF2-40B4-BE49-F238E27FC236}">
                <a16:creationId xmlns:a16="http://schemas.microsoft.com/office/drawing/2014/main" id="{6260C863-222F-3385-3655-C87C0778C0B2}"/>
              </a:ext>
              <a:ext uri="{C183D7F6-B498-43B3-948B-1728B52AA6E4}">
                <adec:decorative xmlns:adec="http://schemas.microsoft.com/office/drawing/2017/decorative" val="1"/>
              </a:ext>
            </a:extLst>
          </p:cNvPr>
          <p:cNvSpPr/>
          <p:nvPr/>
        </p:nvSpPr>
        <p:spPr>
          <a:xfrm>
            <a:off x="11608176" y="1645369"/>
            <a:ext cx="286519" cy="196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aching Technique&#13;&#10;Toolbox">
            <a:extLst>
              <a:ext uri="{FF2B5EF4-FFF2-40B4-BE49-F238E27FC236}">
                <a16:creationId xmlns:a16="http://schemas.microsoft.com/office/drawing/2014/main" id="{667977DB-F3BF-85E8-749A-7C2009D96E6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5" name="TextBox 4">
            <a:extLst>
              <a:ext uri="{FF2B5EF4-FFF2-40B4-BE49-F238E27FC236}">
                <a16:creationId xmlns:a16="http://schemas.microsoft.com/office/drawing/2014/main" id="{976CA5AF-382F-F897-4301-D9DB7B8BD5A8}"/>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Brainstorm</a:t>
            </a:r>
          </a:p>
        </p:txBody>
      </p:sp>
      <p:sp>
        <p:nvSpPr>
          <p:cNvPr id="7" name="TextBox 6">
            <a:extLst>
              <a:ext uri="{FF2B5EF4-FFF2-40B4-BE49-F238E27FC236}">
                <a16:creationId xmlns:a16="http://schemas.microsoft.com/office/drawing/2014/main" id="{EC32572D-5480-3EDF-EDA4-1DCECB777594}"/>
              </a:ext>
            </a:extLst>
          </p:cNvPr>
          <p:cNvSpPr txBox="1"/>
          <p:nvPr/>
        </p:nvSpPr>
        <p:spPr>
          <a:xfrm>
            <a:off x="0" y="0"/>
            <a:ext cx="5281973" cy="6858000"/>
          </a:xfrm>
          <a:prstGeom prst="rect">
            <a:avLst/>
          </a:prstGeom>
          <a:solidFill>
            <a:schemeClr val="bg1">
              <a:alpha val="64000"/>
            </a:schemeClr>
          </a:solidFill>
        </p:spPr>
        <p:txBody>
          <a:bodyPr wrap="square" lIns="2377440" tIns="1188720" rIns="640080" rtlCol="0">
            <a:noAutofit/>
          </a:bodyPr>
          <a:lstStyle/>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Job?</a:t>
            </a:r>
          </a:p>
          <a:p>
            <a:pPr marL="137160" indent="-137160">
              <a:lnSpc>
                <a:spcPct val="90000"/>
              </a:lnSpc>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First generation in college?</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Residency</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Income level</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Year  in school</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New events</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Major</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Kids?</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Age</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Attitude toward learning</a:t>
            </a:r>
          </a:p>
          <a:p>
            <a:pPr marL="137160" indent="-137160">
              <a:buFont typeface="Arial" panose="020B0604020202020204" pitchFamily="34" charset="0"/>
              <a:buChar char="•"/>
            </a:pPr>
            <a:r>
              <a:rPr lang="en-US" sz="2200" b="1" dirty="0">
                <a:effectLst>
                  <a:glow rad="402369">
                    <a:schemeClr val="bg1">
                      <a:alpha val="63000"/>
                    </a:schemeClr>
                  </a:glow>
                </a:effectLst>
                <a:latin typeface="Source Sans Pro" panose="020B0503030403020204" pitchFamily="34" charset="0"/>
              </a:rPr>
              <a:t>Ethnicity</a:t>
            </a:r>
          </a:p>
        </p:txBody>
      </p:sp>
      <p:sp>
        <p:nvSpPr>
          <p:cNvPr id="2" name="Title 1">
            <a:extLst>
              <a:ext uri="{FF2B5EF4-FFF2-40B4-BE49-F238E27FC236}">
                <a16:creationId xmlns:a16="http://schemas.microsoft.com/office/drawing/2014/main" id="{8C41325E-32D0-CFDA-D6D7-62F1762CEA24}"/>
              </a:ext>
            </a:extLst>
          </p:cNvPr>
          <p:cNvSpPr>
            <a:spLocks noGrp="1"/>
          </p:cNvSpPr>
          <p:nvPr>
            <p:ph type="ctrTitle"/>
          </p:nvPr>
        </p:nvSpPr>
        <p:spPr>
          <a:xfrm>
            <a:off x="5316617" y="719097"/>
            <a:ext cx="6456283" cy="1042944"/>
          </a:xfrm>
        </p:spPr>
        <p:txBody>
          <a:bodyPr anchor="ctr"/>
          <a:lstStyle/>
          <a:p>
            <a:r>
              <a:rPr lang="en-US" sz="3200"/>
              <a:t>What aspects of identity affect how </a:t>
            </a:r>
            <a:br>
              <a:rPr lang="en-US" sz="3200"/>
            </a:br>
            <a:r>
              <a:rPr lang="en-US" sz="3200"/>
              <a:t>   students engage with your class?</a:t>
            </a:r>
          </a:p>
        </p:txBody>
      </p:sp>
    </p:spTree>
    <p:extLst>
      <p:ext uri="{BB962C8B-B14F-4D97-AF65-F5344CB8AC3E}">
        <p14:creationId xmlns:p14="http://schemas.microsoft.com/office/powerpoint/2010/main" val="151709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5" grpId="0" animBg="1"/>
      <p:bldP spid="2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01FC0-523B-425D-3FAC-A95655AD2C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81F6F1-7767-F137-EC87-95A9232FF2E1}"/>
              </a:ext>
            </a:extLst>
          </p:cNvPr>
          <p:cNvSpPr>
            <a:spLocks noGrp="1"/>
          </p:cNvSpPr>
          <p:nvPr>
            <p:ph type="title"/>
          </p:nvPr>
        </p:nvSpPr>
        <p:spPr/>
        <p:txBody>
          <a:bodyPr/>
          <a:lstStyle/>
          <a:p>
            <a:r>
              <a:rPr lang="en-US" dirty="0"/>
              <a:t>Applying Best Practices</a:t>
            </a:r>
          </a:p>
        </p:txBody>
      </p:sp>
    </p:spTree>
    <p:extLst>
      <p:ext uri="{BB962C8B-B14F-4D97-AF65-F5344CB8AC3E}">
        <p14:creationId xmlns:p14="http://schemas.microsoft.com/office/powerpoint/2010/main" val="247435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43D3A4FF-D2A3-9A45-7727-15B77F76DDFE}"/>
              </a:ext>
            </a:extLst>
          </p:cNvPr>
          <p:cNvPicPr>
            <a:picLocks noGrp="1" noChangeAspect="1"/>
          </p:cNvPicPr>
          <p:nvPr>
            <p:ph type="pic" sz="quarter" idx="14"/>
          </p:nvPr>
        </p:nvPicPr>
        <p:blipFill>
          <a:blip r:embed="rId3" cstate="screen">
            <a:extLst>
              <a:ext uri="{BEBA8EAE-BF5A-486C-A8C5-ECC9F3942E4B}">
                <a14:imgProps xmlns:a14="http://schemas.microsoft.com/office/drawing/2010/main">
                  <a14:imgLayer r:embed="rId4">
                    <a14:imgEffect>
                      <a14:colorTemperature colorTemp="53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6697921"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pic>
      <p:pic>
        <p:nvPicPr>
          <p:cNvPr id="4" name="Picture 3" descr="Teaching Technique&#13;&#10;Toolbox">
            <a:extLst>
              <a:ext uri="{FF2B5EF4-FFF2-40B4-BE49-F238E27FC236}">
                <a16:creationId xmlns:a16="http://schemas.microsoft.com/office/drawing/2014/main" id="{7BB2DAF1-2556-B580-96EC-05502A2E1B4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578636" y="3629749"/>
            <a:ext cx="949997" cy="954637"/>
          </a:xfrm>
          <a:prstGeom prst="rect">
            <a:avLst/>
          </a:prstGeom>
        </p:spPr>
      </p:pic>
      <p:sp>
        <p:nvSpPr>
          <p:cNvPr id="2" name="Title 1">
            <a:extLst>
              <a:ext uri="{FF2B5EF4-FFF2-40B4-BE49-F238E27FC236}">
                <a16:creationId xmlns:a16="http://schemas.microsoft.com/office/drawing/2014/main" id="{2D29C5DD-1106-6E5E-4E4B-C9AB316CC8BA}"/>
              </a:ext>
            </a:extLst>
          </p:cNvPr>
          <p:cNvSpPr>
            <a:spLocks noGrp="1"/>
          </p:cNvSpPr>
          <p:nvPr>
            <p:ph type="ctrTitle"/>
          </p:nvPr>
        </p:nvSpPr>
        <p:spPr/>
        <p:txBody>
          <a:bodyPr/>
          <a:lstStyle/>
          <a:p>
            <a:pPr algn="ctr"/>
            <a:r>
              <a:rPr lang="en-US"/>
              <a:t>Constructivism</a:t>
            </a:r>
          </a:p>
        </p:txBody>
      </p:sp>
      <p:sp>
        <p:nvSpPr>
          <p:cNvPr id="3" name="Text Placeholder 2">
            <a:extLst>
              <a:ext uri="{FF2B5EF4-FFF2-40B4-BE49-F238E27FC236}">
                <a16:creationId xmlns:a16="http://schemas.microsoft.com/office/drawing/2014/main" id="{A5809575-B7D9-1996-25B1-5518E4E8673C}"/>
              </a:ext>
            </a:extLst>
          </p:cNvPr>
          <p:cNvSpPr>
            <a:spLocks noGrp="1"/>
          </p:cNvSpPr>
          <p:nvPr>
            <p:ph type="body" sz="quarter" idx="10"/>
          </p:nvPr>
        </p:nvSpPr>
        <p:spPr/>
        <p:txBody>
          <a:bodyPr/>
          <a:lstStyle/>
          <a:p>
            <a:pPr marL="274320" indent="-274320">
              <a:buFont typeface="Arial" panose="020B0604020202020204" pitchFamily="34" charset="0"/>
              <a:buChar char="•"/>
            </a:pPr>
            <a:r>
              <a:rPr lang="en-US" dirty="0"/>
              <a:t>People learn by constructing their own knowledge</a:t>
            </a:r>
          </a:p>
          <a:p>
            <a:pPr marL="274320" indent="-274320">
              <a:buFont typeface="Arial" panose="020B0604020202020204" pitchFamily="34" charset="0"/>
              <a:buChar char="•"/>
            </a:pPr>
            <a:r>
              <a:rPr lang="en-US" dirty="0"/>
              <a:t>Prior knowledge affects learning</a:t>
            </a:r>
          </a:p>
          <a:p>
            <a:pPr marL="274320" indent="-274320">
              <a:buFont typeface="Arial" panose="020B0604020202020204" pitchFamily="34" charset="0"/>
              <a:buChar char="•"/>
            </a:pPr>
            <a:r>
              <a:rPr lang="en-US" dirty="0"/>
              <a:t>Research shows </a:t>
            </a:r>
            <a:r>
              <a:rPr lang="en-US" i="1" dirty="0"/>
              <a:t>active learning</a:t>
            </a:r>
            <a:r>
              <a:rPr lang="en-US" dirty="0"/>
              <a:t> helps most people along that path</a:t>
            </a:r>
            <a:endParaRPr lang="en-US" i="1" dirty="0"/>
          </a:p>
        </p:txBody>
      </p:sp>
      <p:sp>
        <p:nvSpPr>
          <p:cNvPr id="9" name="TextBox 8">
            <a:extLst>
              <a:ext uri="{FF2B5EF4-FFF2-40B4-BE49-F238E27FC236}">
                <a16:creationId xmlns:a16="http://schemas.microsoft.com/office/drawing/2014/main" id="{8B308930-EE08-0F9D-6D50-9981690F2E6B}"/>
              </a:ext>
              <a:ext uri="{C183D7F6-B498-43B3-948B-1728B52AA6E4}">
                <adec:decorative xmlns:adec="http://schemas.microsoft.com/office/drawing/2017/decorative" val="1"/>
              </a:ext>
            </a:extLst>
          </p:cNvPr>
          <p:cNvSpPr txBox="1"/>
          <p:nvPr/>
        </p:nvSpPr>
        <p:spPr>
          <a:xfrm>
            <a:off x="2483710" y="3783903"/>
            <a:ext cx="1853426" cy="646331"/>
          </a:xfrm>
          <a:prstGeom prst="rect">
            <a:avLst/>
          </a:prstGeom>
          <a:noFill/>
        </p:spPr>
        <p:txBody>
          <a:bodyPr wrap="square" rtlCol="0">
            <a:spAutoFit/>
          </a:bodyPr>
          <a:lstStyle/>
          <a:p>
            <a:r>
              <a:rPr lang="en-US" dirty="0">
                <a:solidFill>
                  <a:srgbClr val="D45935"/>
                </a:solidFill>
                <a:latin typeface="Source Sans Pro" panose="020B0503030403020204" pitchFamily="34" charset="0"/>
              </a:rPr>
              <a:t>Active Learning Methods!</a:t>
            </a:r>
          </a:p>
        </p:txBody>
      </p:sp>
    </p:spTree>
    <p:extLst>
      <p:ext uri="{BB962C8B-B14F-4D97-AF65-F5344CB8AC3E}">
        <p14:creationId xmlns:p14="http://schemas.microsoft.com/office/powerpoint/2010/main" val="345598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7F659-5396-C493-77D4-A33F6249977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CE139EF-E9BA-C899-EDB6-8EDAF96EF64E}"/>
              </a:ext>
              <a:ext uri="{C183D7F6-B498-43B3-948B-1728B52AA6E4}">
                <adec:decorative xmlns:adec="http://schemas.microsoft.com/office/drawing/2017/decorative" val="1"/>
              </a:ext>
            </a:extLst>
          </p:cNvPr>
          <p:cNvSpPr/>
          <p:nvPr/>
        </p:nvSpPr>
        <p:spPr>
          <a:xfrm>
            <a:off x="3344760" y="1680092"/>
            <a:ext cx="7260488" cy="19923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672ACFE-A0B4-1109-255D-4C9C4AB9B184}"/>
              </a:ext>
            </a:extLst>
          </p:cNvPr>
          <p:cNvSpPr>
            <a:spLocks noGrp="1"/>
          </p:cNvSpPr>
          <p:nvPr>
            <p:ph type="ctrTitle"/>
          </p:nvPr>
        </p:nvSpPr>
        <p:spPr/>
        <p:txBody>
          <a:bodyPr/>
          <a:lstStyle/>
          <a:p>
            <a:r>
              <a:rPr lang="en-US"/>
              <a:t>When Asking Questions</a:t>
            </a:r>
          </a:p>
        </p:txBody>
      </p:sp>
      <p:sp>
        <p:nvSpPr>
          <p:cNvPr id="5" name="Text Placeholder 4">
            <a:extLst>
              <a:ext uri="{FF2B5EF4-FFF2-40B4-BE49-F238E27FC236}">
                <a16:creationId xmlns:a16="http://schemas.microsoft.com/office/drawing/2014/main" id="{6D9C5D3F-D0AC-B749-FBBB-727695841DD0}"/>
              </a:ext>
            </a:extLst>
          </p:cNvPr>
          <p:cNvSpPr>
            <a:spLocks noGrp="1"/>
          </p:cNvSpPr>
          <p:nvPr>
            <p:ph type="body" sz="quarter" idx="11"/>
          </p:nvPr>
        </p:nvSpPr>
        <p:spPr>
          <a:xfrm>
            <a:off x="742950" y="1742048"/>
            <a:ext cx="2231603" cy="741349"/>
          </a:xfrm>
        </p:spPr>
        <p:txBody>
          <a:bodyPr/>
          <a:lstStyle/>
          <a:p>
            <a:pPr algn="r"/>
            <a:r>
              <a:rPr lang="en-US"/>
              <a:t>Try to be specific</a:t>
            </a:r>
          </a:p>
        </p:txBody>
      </p:sp>
      <p:sp>
        <p:nvSpPr>
          <p:cNvPr id="3" name="Text Placeholder 2">
            <a:extLst>
              <a:ext uri="{FF2B5EF4-FFF2-40B4-BE49-F238E27FC236}">
                <a16:creationId xmlns:a16="http://schemas.microsoft.com/office/drawing/2014/main" id="{7A6A637B-C17E-A0EE-BA78-84D83B5D7EBB}"/>
              </a:ext>
            </a:extLst>
          </p:cNvPr>
          <p:cNvSpPr>
            <a:spLocks noGrp="1"/>
          </p:cNvSpPr>
          <p:nvPr>
            <p:ph type="body" sz="quarter" idx="10"/>
          </p:nvPr>
        </p:nvSpPr>
        <p:spPr>
          <a:xfrm>
            <a:off x="3429379" y="1742048"/>
            <a:ext cx="7074498" cy="2103120"/>
          </a:xfrm>
        </p:spPr>
        <p:txBody>
          <a:bodyPr numCol="2" spcCol="182880">
            <a:noAutofit/>
          </a:bodyPr>
          <a:lstStyle/>
          <a:p>
            <a:pPr>
              <a:spcAft>
                <a:spcPts val="0"/>
              </a:spcAft>
            </a:pPr>
            <a:r>
              <a:rPr lang="en-US" b="1" dirty="0"/>
              <a:t>Rather than:</a:t>
            </a:r>
          </a:p>
          <a:p>
            <a:pPr>
              <a:spcBef>
                <a:spcPts val="0"/>
              </a:spcBef>
            </a:pPr>
            <a:r>
              <a:rPr lang="en-US" dirty="0"/>
              <a:t>Did everybody get that?</a:t>
            </a:r>
          </a:p>
          <a:p>
            <a:pPr>
              <a:spcBef>
                <a:spcPts val="0"/>
              </a:spcBef>
            </a:pPr>
            <a:endParaRPr lang="en-US" b="1" dirty="0"/>
          </a:p>
          <a:p>
            <a:pPr>
              <a:spcBef>
                <a:spcPts val="0"/>
              </a:spcBef>
            </a:pPr>
            <a:endParaRPr lang="en-US" b="1" dirty="0"/>
          </a:p>
          <a:p>
            <a:pPr>
              <a:spcBef>
                <a:spcPts val="0"/>
              </a:spcBef>
            </a:pPr>
            <a:endParaRPr lang="en-US" b="1" dirty="0"/>
          </a:p>
          <a:p>
            <a:pPr>
              <a:spcBef>
                <a:spcPts val="0"/>
              </a:spcBef>
            </a:pPr>
            <a:r>
              <a:rPr lang="en-US" b="1" dirty="0"/>
              <a:t>Ask:</a:t>
            </a:r>
          </a:p>
          <a:p>
            <a:pPr>
              <a:spcBef>
                <a:spcPts val="0"/>
              </a:spcBef>
            </a:pPr>
            <a:r>
              <a:rPr lang="en-US" dirty="0"/>
              <a:t>How do we know if the sample is acidic?</a:t>
            </a:r>
          </a:p>
          <a:p>
            <a:pPr>
              <a:spcBef>
                <a:spcPts val="0"/>
              </a:spcBef>
            </a:pPr>
            <a:r>
              <a:rPr lang="en-US" dirty="0"/>
              <a:t>How much water should you add if your clay feels too dry?</a:t>
            </a:r>
          </a:p>
        </p:txBody>
      </p:sp>
      <p:sp>
        <p:nvSpPr>
          <p:cNvPr id="7" name="Text Placeholder 6">
            <a:extLst>
              <a:ext uri="{FF2B5EF4-FFF2-40B4-BE49-F238E27FC236}">
                <a16:creationId xmlns:a16="http://schemas.microsoft.com/office/drawing/2014/main" id="{BC0153F8-EA75-9191-5232-3A3DC577E567}"/>
              </a:ext>
            </a:extLst>
          </p:cNvPr>
          <p:cNvSpPr>
            <a:spLocks noGrp="1"/>
          </p:cNvSpPr>
          <p:nvPr>
            <p:ph type="body" sz="quarter" idx="13"/>
          </p:nvPr>
        </p:nvSpPr>
        <p:spPr/>
        <p:txBody>
          <a:bodyPr/>
          <a:lstStyle/>
          <a:p>
            <a:pPr algn="r"/>
            <a:r>
              <a:rPr lang="en-US"/>
              <a:t>Use adequate wait time</a:t>
            </a:r>
          </a:p>
        </p:txBody>
      </p:sp>
      <p:sp>
        <p:nvSpPr>
          <p:cNvPr id="12" name="Rounded Rectangle 11">
            <a:extLst>
              <a:ext uri="{FF2B5EF4-FFF2-40B4-BE49-F238E27FC236}">
                <a16:creationId xmlns:a16="http://schemas.microsoft.com/office/drawing/2014/main" id="{1E613E6C-8A3C-7E38-9942-1483A1C85602}"/>
              </a:ext>
              <a:ext uri="{C183D7F6-B498-43B3-948B-1728B52AA6E4}">
                <adec:decorative xmlns:adec="http://schemas.microsoft.com/office/drawing/2017/decorative" val="1"/>
              </a:ext>
            </a:extLst>
          </p:cNvPr>
          <p:cNvSpPr/>
          <p:nvPr/>
        </p:nvSpPr>
        <p:spPr>
          <a:xfrm>
            <a:off x="7476934" y="3936678"/>
            <a:ext cx="2273639" cy="96012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29C79847-01EB-E009-A42C-91D006418AF6}"/>
              </a:ext>
              <a:ext uri="{C183D7F6-B498-43B3-948B-1728B52AA6E4}">
                <adec:decorative xmlns:adec="http://schemas.microsoft.com/office/drawing/2017/decorative" val="1"/>
              </a:ext>
            </a:extLst>
          </p:cNvPr>
          <p:cNvSpPr/>
          <p:nvPr/>
        </p:nvSpPr>
        <p:spPr>
          <a:xfrm>
            <a:off x="3721480" y="3936678"/>
            <a:ext cx="2817135" cy="962373"/>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D18FDE7F-8102-A332-B0B3-21026EB95A40}"/>
              </a:ext>
            </a:extLst>
          </p:cNvPr>
          <p:cNvSpPr txBox="1">
            <a:spLocks/>
          </p:cNvSpPr>
          <p:nvPr/>
        </p:nvSpPr>
        <p:spPr>
          <a:xfrm>
            <a:off x="3784601" y="4078832"/>
            <a:ext cx="6130552" cy="864824"/>
          </a:xfrm>
          <a:prstGeom prst="rect">
            <a:avLst/>
          </a:prstGeom>
        </p:spPr>
        <p:txBody>
          <a:bodyPr lIns="0" tIns="0" rIns="0" bIns="0" numCol="2" spcCol="914400">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bg1"/>
                </a:solidFill>
              </a:rPr>
              <a:t>How long </a:t>
            </a:r>
            <a:r>
              <a:rPr lang="en-US" b="1" dirty="0">
                <a:solidFill>
                  <a:schemeClr val="bg1"/>
                </a:solidFill>
              </a:rPr>
              <a:t>should</a:t>
            </a:r>
            <a:r>
              <a:rPr lang="en-US" dirty="0">
                <a:solidFill>
                  <a:schemeClr val="bg1"/>
                </a:solidFill>
              </a:rPr>
              <a:t> we wait for answers?</a:t>
            </a:r>
          </a:p>
          <a:p>
            <a:pPr algn="ctr"/>
            <a:endParaRPr lang="en-US" dirty="0">
              <a:solidFill>
                <a:schemeClr val="bg1"/>
              </a:solidFill>
            </a:endParaRPr>
          </a:p>
          <a:p>
            <a:pPr algn="ctr"/>
            <a:r>
              <a:rPr lang="en-US" dirty="0">
                <a:solidFill>
                  <a:schemeClr val="bg1"/>
                </a:solidFill>
              </a:rPr>
              <a:t>How long </a:t>
            </a:r>
            <a:r>
              <a:rPr lang="en-US" b="1" dirty="0">
                <a:solidFill>
                  <a:schemeClr val="bg1"/>
                </a:solidFill>
              </a:rPr>
              <a:t>do</a:t>
            </a:r>
            <a:r>
              <a:rPr lang="en-US" dirty="0">
                <a:solidFill>
                  <a:schemeClr val="bg1"/>
                </a:solidFill>
              </a:rPr>
              <a:t> </a:t>
            </a:r>
            <a:br>
              <a:rPr lang="en-US" dirty="0">
                <a:solidFill>
                  <a:schemeClr val="bg1"/>
                </a:solidFill>
              </a:rPr>
            </a:br>
            <a:r>
              <a:rPr lang="en-US" dirty="0">
                <a:solidFill>
                  <a:schemeClr val="bg1"/>
                </a:solidFill>
              </a:rPr>
              <a:t>people wait?</a:t>
            </a:r>
          </a:p>
        </p:txBody>
      </p:sp>
      <p:sp>
        <p:nvSpPr>
          <p:cNvPr id="6" name="Text Placeholder 5">
            <a:extLst>
              <a:ext uri="{FF2B5EF4-FFF2-40B4-BE49-F238E27FC236}">
                <a16:creationId xmlns:a16="http://schemas.microsoft.com/office/drawing/2014/main" id="{F2A6C8DB-5983-6189-77D6-590D4517DAA2}"/>
              </a:ext>
            </a:extLst>
          </p:cNvPr>
          <p:cNvSpPr>
            <a:spLocks noGrp="1"/>
          </p:cNvSpPr>
          <p:nvPr>
            <p:ph type="body" sz="quarter" idx="12"/>
          </p:nvPr>
        </p:nvSpPr>
        <p:spPr>
          <a:xfrm>
            <a:off x="3756649" y="5038952"/>
            <a:ext cx="7521819" cy="1333878"/>
          </a:xfrm>
        </p:spPr>
        <p:txBody>
          <a:bodyPr>
            <a:normAutofit/>
          </a:bodyPr>
          <a:lstStyle/>
          <a:p>
            <a:pPr marL="274320" indent="-274320">
              <a:spcBef>
                <a:spcPts val="0"/>
              </a:spcBef>
              <a:spcAft>
                <a:spcPts val="600"/>
              </a:spcAft>
              <a:buFont typeface="Arial" panose="020B0604020202020204" pitchFamily="34" charset="0"/>
              <a:buChar char="•"/>
            </a:pPr>
            <a:r>
              <a:rPr lang="en-US"/>
              <a:t>Wait </a:t>
            </a:r>
            <a:r>
              <a:rPr lang="en-US">
                <a:solidFill>
                  <a:srgbClr val="FF0000"/>
                </a:solidFill>
              </a:rPr>
              <a:t>7-10 seconds </a:t>
            </a:r>
            <a:r>
              <a:rPr lang="en-US"/>
              <a:t>for replies, not 0.5-3 seconds.</a:t>
            </a:r>
          </a:p>
          <a:p>
            <a:pPr marL="274320" indent="-274320">
              <a:spcBef>
                <a:spcPts val="0"/>
              </a:spcBef>
              <a:spcAft>
                <a:spcPts val="600"/>
              </a:spcAft>
              <a:buFont typeface="Arial" panose="020B0604020202020204" pitchFamily="34" charset="0"/>
              <a:buChar char="•"/>
            </a:pPr>
            <a:r>
              <a:rPr lang="en-US"/>
              <a:t>Get input from multiple voices.</a:t>
            </a:r>
          </a:p>
          <a:p>
            <a:pPr marL="274320" indent="-274320">
              <a:spcBef>
                <a:spcPts val="0"/>
              </a:spcBef>
              <a:spcAft>
                <a:spcPts val="600"/>
              </a:spcAft>
              <a:buFont typeface="Arial" panose="020B0604020202020204" pitchFamily="34" charset="0"/>
              <a:buChar char="•"/>
            </a:pPr>
            <a:r>
              <a:rPr lang="en-US"/>
              <a:t>Probe further to confirm understanding.</a:t>
            </a:r>
          </a:p>
        </p:txBody>
      </p:sp>
      <p:pic>
        <p:nvPicPr>
          <p:cNvPr id="2" name="Picture 1" descr="Teaching Technique&#13;&#10;Toolbox">
            <a:extLst>
              <a:ext uri="{FF2B5EF4-FFF2-40B4-BE49-F238E27FC236}">
                <a16:creationId xmlns:a16="http://schemas.microsoft.com/office/drawing/2014/main" id="{4277AADF-F5B6-B50A-A542-94B1E4863F7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8" name="TextBox 7">
            <a:extLst>
              <a:ext uri="{FF2B5EF4-FFF2-40B4-BE49-F238E27FC236}">
                <a16:creationId xmlns:a16="http://schemas.microsoft.com/office/drawing/2014/main" id="{743B1EA6-0B80-52CC-51F7-1F304B2F3522}"/>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Prediction</a:t>
            </a:r>
          </a:p>
        </p:txBody>
      </p:sp>
    </p:spTree>
    <p:extLst>
      <p:ext uri="{BB962C8B-B14F-4D97-AF65-F5344CB8AC3E}">
        <p14:creationId xmlns:p14="http://schemas.microsoft.com/office/powerpoint/2010/main" val="28757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uiExpand="1" build="allAtOnce"/>
      <p:bldP spid="7" grpId="0" build="p"/>
      <p:bldP spid="12" grpId="0" animBg="1"/>
      <p:bldP spid="11" grpId="0" animBg="1"/>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DEE1-6DC6-51EA-2F14-A466C6EC6D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D0C692-77CF-5D94-07BF-E6ABCFA3F642}"/>
              </a:ext>
            </a:extLst>
          </p:cNvPr>
          <p:cNvSpPr>
            <a:spLocks noGrp="1"/>
          </p:cNvSpPr>
          <p:nvPr>
            <p:ph type="ctrTitle"/>
          </p:nvPr>
        </p:nvSpPr>
        <p:spPr/>
        <p:txBody>
          <a:bodyPr/>
          <a:lstStyle/>
          <a:p>
            <a:r>
              <a:rPr lang="en-US"/>
              <a:t>When Answering Questions</a:t>
            </a:r>
          </a:p>
        </p:txBody>
      </p:sp>
      <p:sp>
        <p:nvSpPr>
          <p:cNvPr id="5" name="Text Placeholder 4">
            <a:extLst>
              <a:ext uri="{FF2B5EF4-FFF2-40B4-BE49-F238E27FC236}">
                <a16:creationId xmlns:a16="http://schemas.microsoft.com/office/drawing/2014/main" id="{C7458287-F1AC-B988-D964-DC266CE803DD}"/>
              </a:ext>
            </a:extLst>
          </p:cNvPr>
          <p:cNvSpPr>
            <a:spLocks noGrp="1"/>
          </p:cNvSpPr>
          <p:nvPr>
            <p:ph type="body" sz="quarter" idx="11"/>
          </p:nvPr>
        </p:nvSpPr>
        <p:spPr>
          <a:xfrm>
            <a:off x="742950" y="1718602"/>
            <a:ext cx="2231603" cy="741349"/>
          </a:xfrm>
        </p:spPr>
        <p:txBody>
          <a:bodyPr/>
          <a:lstStyle/>
          <a:p>
            <a:pPr algn="r"/>
            <a:r>
              <a:rPr lang="en-US"/>
              <a:t>Answer Directly</a:t>
            </a:r>
          </a:p>
        </p:txBody>
      </p:sp>
      <p:sp>
        <p:nvSpPr>
          <p:cNvPr id="3" name="Text Placeholder 2">
            <a:extLst>
              <a:ext uri="{FF2B5EF4-FFF2-40B4-BE49-F238E27FC236}">
                <a16:creationId xmlns:a16="http://schemas.microsoft.com/office/drawing/2014/main" id="{781AF586-EF99-DEFA-FCFF-5DC0594AF352}"/>
              </a:ext>
            </a:extLst>
          </p:cNvPr>
          <p:cNvSpPr>
            <a:spLocks noGrp="1"/>
          </p:cNvSpPr>
          <p:nvPr>
            <p:ph type="body" sz="quarter" idx="10"/>
          </p:nvPr>
        </p:nvSpPr>
        <p:spPr>
          <a:xfrm>
            <a:off x="3464870" y="1800663"/>
            <a:ext cx="8230362" cy="2103120"/>
          </a:xfrm>
        </p:spPr>
        <p:txBody>
          <a:bodyPr numCol="1" spcCol="182880">
            <a:noAutofit/>
          </a:bodyPr>
          <a:lstStyle/>
          <a:p>
            <a:pPr marL="274320" indent="-274320">
              <a:spcBef>
                <a:spcPts val="400"/>
              </a:spcBef>
              <a:buFont typeface="Arial" panose="020B0604020202020204" pitchFamily="34" charset="0"/>
              <a:buChar char="•"/>
            </a:pPr>
            <a:r>
              <a:rPr lang="en-US" sz="2400"/>
              <a:t>Course policies and procedures:</a:t>
            </a:r>
            <a:br>
              <a:rPr lang="en-US" sz="2400"/>
            </a:br>
            <a:r>
              <a:rPr lang="en-US" sz="2400"/>
              <a:t>           When is this assignment due?</a:t>
            </a:r>
          </a:p>
          <a:p>
            <a:pPr marL="274320" indent="-274320">
              <a:spcBef>
                <a:spcPts val="400"/>
              </a:spcBef>
              <a:buFont typeface="Arial" panose="020B0604020202020204" pitchFamily="34" charset="0"/>
              <a:buChar char="•"/>
            </a:pPr>
            <a:r>
              <a:rPr lang="en-US" sz="2400"/>
              <a:t>Safety:</a:t>
            </a:r>
            <a:br>
              <a:rPr lang="en-US" sz="2400"/>
            </a:br>
            <a:r>
              <a:rPr lang="en-US" sz="2400"/>
              <a:t>           Where is the fire extinguisher?</a:t>
            </a:r>
          </a:p>
        </p:txBody>
      </p:sp>
      <p:sp>
        <p:nvSpPr>
          <p:cNvPr id="7" name="Text Placeholder 6">
            <a:extLst>
              <a:ext uri="{FF2B5EF4-FFF2-40B4-BE49-F238E27FC236}">
                <a16:creationId xmlns:a16="http://schemas.microsoft.com/office/drawing/2014/main" id="{9DCB3AD1-249F-9378-0D32-C57A9F99813D}"/>
              </a:ext>
            </a:extLst>
          </p:cNvPr>
          <p:cNvSpPr>
            <a:spLocks noGrp="1"/>
          </p:cNvSpPr>
          <p:nvPr>
            <p:ph type="body" sz="quarter" idx="13"/>
          </p:nvPr>
        </p:nvSpPr>
        <p:spPr>
          <a:xfrm>
            <a:off x="742950" y="4102674"/>
            <a:ext cx="2231603" cy="741349"/>
          </a:xfrm>
        </p:spPr>
        <p:txBody>
          <a:bodyPr/>
          <a:lstStyle/>
          <a:p>
            <a:pPr algn="r"/>
            <a:r>
              <a:rPr lang="en-US" sz="2800"/>
              <a:t>Answer indirectly</a:t>
            </a:r>
          </a:p>
        </p:txBody>
      </p:sp>
      <p:sp>
        <p:nvSpPr>
          <p:cNvPr id="6" name="Text Placeholder 5">
            <a:extLst>
              <a:ext uri="{FF2B5EF4-FFF2-40B4-BE49-F238E27FC236}">
                <a16:creationId xmlns:a16="http://schemas.microsoft.com/office/drawing/2014/main" id="{1B55D390-B56B-C881-4658-AB68D1F2E822}"/>
              </a:ext>
            </a:extLst>
          </p:cNvPr>
          <p:cNvSpPr>
            <a:spLocks noGrp="1"/>
          </p:cNvSpPr>
          <p:nvPr>
            <p:ph type="body" sz="quarter" idx="12"/>
          </p:nvPr>
        </p:nvSpPr>
        <p:spPr>
          <a:xfrm>
            <a:off x="3464872" y="4152076"/>
            <a:ext cx="7496206" cy="2103121"/>
          </a:xfrm>
        </p:spPr>
        <p:txBody>
          <a:bodyPr>
            <a:normAutofit/>
          </a:bodyPr>
          <a:lstStyle/>
          <a:p>
            <a:pPr marL="274320" indent="-274320">
              <a:spcBef>
                <a:spcPts val="400"/>
              </a:spcBef>
              <a:buFont typeface="Arial" panose="020B0604020202020204" pitchFamily="34" charset="0"/>
              <a:buChar char="•"/>
            </a:pPr>
            <a:r>
              <a:rPr lang="en-US" sz="2400"/>
              <a:t>Foster independence:  it’s okay to refer students to lab manual or their group mates.</a:t>
            </a:r>
          </a:p>
          <a:p>
            <a:pPr marL="274320" indent="-274320">
              <a:spcBef>
                <a:spcPts val="400"/>
              </a:spcBef>
              <a:buFont typeface="Arial" panose="020B0604020202020204" pitchFamily="34" charset="0"/>
              <a:buChar char="•"/>
            </a:pPr>
            <a:r>
              <a:rPr lang="en-US" sz="2400"/>
              <a:t>Lead students through the critical thinking process:  How does an expert in your field approach a problem?</a:t>
            </a:r>
          </a:p>
          <a:p>
            <a:pPr marL="274320" indent="-274320">
              <a:spcBef>
                <a:spcPts val="400"/>
              </a:spcBef>
              <a:buFont typeface="Arial" panose="020B0604020202020204" pitchFamily="34" charset="0"/>
              <a:buChar char="•"/>
            </a:pPr>
            <a:r>
              <a:rPr lang="en-US" sz="2400"/>
              <a:t>Aim to spur critical thinking, not to accept sage wisdom</a:t>
            </a:r>
          </a:p>
        </p:txBody>
      </p:sp>
      <p:grpSp>
        <p:nvGrpSpPr>
          <p:cNvPr id="17" name="Group 16">
            <a:extLst>
              <a:ext uri="{FF2B5EF4-FFF2-40B4-BE49-F238E27FC236}">
                <a16:creationId xmlns:a16="http://schemas.microsoft.com/office/drawing/2014/main" id="{6564743E-C328-B72F-F1B1-4C5881F88924}"/>
              </a:ext>
              <a:ext uri="{C183D7F6-B498-43B3-948B-1728B52AA6E4}">
                <adec:decorative xmlns:adec="http://schemas.microsoft.com/office/drawing/2017/decorative" val="1"/>
              </a:ext>
            </a:extLst>
          </p:cNvPr>
          <p:cNvGrpSpPr/>
          <p:nvPr/>
        </p:nvGrpSpPr>
        <p:grpSpPr>
          <a:xfrm>
            <a:off x="8319626" y="1649640"/>
            <a:ext cx="2297052" cy="2139653"/>
            <a:chOff x="8183464" y="1649640"/>
            <a:chExt cx="2421784" cy="2255838"/>
          </a:xfrm>
        </p:grpSpPr>
        <p:pic>
          <p:nvPicPr>
            <p:cNvPr id="2" name="Picture 2">
              <a:extLst>
                <a:ext uri="{FF2B5EF4-FFF2-40B4-BE49-F238E27FC236}">
                  <a16:creationId xmlns:a16="http://schemas.microsoft.com/office/drawing/2014/main" id="{193B97CF-BCD6-DFC6-37B1-259804156D66}"/>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08196" y="1649640"/>
              <a:ext cx="2297052" cy="22558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7C1EF84-3548-BA01-7BD4-5CBF0B7C531F}"/>
                </a:ext>
                <a:ext uri="{C183D7F6-B498-43B3-948B-1728B52AA6E4}">
                  <adec:decorative xmlns:adec="http://schemas.microsoft.com/office/drawing/2017/decorative" val="1"/>
                </a:ext>
              </a:extLst>
            </p:cNvPr>
            <p:cNvSpPr/>
            <p:nvPr/>
          </p:nvSpPr>
          <p:spPr>
            <a:xfrm>
              <a:off x="8183464" y="3272096"/>
              <a:ext cx="226577" cy="633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462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7" grpId="0" build="p"/>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66A20-8BF0-1B63-02CE-221CAE9083C4}"/>
            </a:ext>
          </a:extLst>
        </p:cNvPr>
        <p:cNvGrpSpPr/>
        <p:nvPr/>
      </p:nvGrpSpPr>
      <p:grpSpPr>
        <a:xfrm>
          <a:off x="0" y="0"/>
          <a:ext cx="0" cy="0"/>
          <a:chOff x="0" y="0"/>
          <a:chExt cx="0" cy="0"/>
        </a:xfrm>
      </p:grpSpPr>
      <p:sp>
        <p:nvSpPr>
          <p:cNvPr id="19" name="Rounded Rectangle 18">
            <a:extLst>
              <a:ext uri="{FF2B5EF4-FFF2-40B4-BE49-F238E27FC236}">
                <a16:creationId xmlns:a16="http://schemas.microsoft.com/office/drawing/2014/main" id="{017FE356-629D-D0F1-9F47-AC7D02F04901}"/>
              </a:ext>
              <a:ext uri="{C183D7F6-B498-43B3-948B-1728B52AA6E4}">
                <adec:decorative xmlns:adec="http://schemas.microsoft.com/office/drawing/2017/decorative" val="1"/>
              </a:ext>
            </a:extLst>
          </p:cNvPr>
          <p:cNvSpPr/>
          <p:nvPr/>
        </p:nvSpPr>
        <p:spPr>
          <a:xfrm>
            <a:off x="6105144" y="1967729"/>
            <a:ext cx="5667756" cy="1339670"/>
          </a:xfrm>
          <a:prstGeom prst="roundRect">
            <a:avLst/>
          </a:prstGeom>
          <a:solidFill>
            <a:srgbClr val="A3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80C39D-C32F-12C7-145A-BBDFDB0F1038}"/>
              </a:ext>
            </a:extLst>
          </p:cNvPr>
          <p:cNvSpPr>
            <a:spLocks noGrp="1"/>
          </p:cNvSpPr>
          <p:nvPr>
            <p:ph type="ctrTitle"/>
          </p:nvPr>
        </p:nvSpPr>
        <p:spPr/>
        <p:txBody>
          <a:bodyPr anchor="t"/>
          <a:lstStyle/>
          <a:p>
            <a:pPr algn="ctr"/>
            <a:r>
              <a:rPr lang="en-US" dirty="0"/>
              <a:t>Spur Deeper Thinking </a:t>
            </a:r>
            <a:br>
              <a:rPr lang="en-US" dirty="0"/>
            </a:br>
            <a:r>
              <a:rPr lang="en-US" dirty="0"/>
              <a:t>in Your Students</a:t>
            </a:r>
          </a:p>
        </p:txBody>
      </p:sp>
      <p:sp>
        <p:nvSpPr>
          <p:cNvPr id="6" name="Text Placeholder 5">
            <a:extLst>
              <a:ext uri="{FF2B5EF4-FFF2-40B4-BE49-F238E27FC236}">
                <a16:creationId xmlns:a16="http://schemas.microsoft.com/office/drawing/2014/main" id="{623E4C2B-EA06-57E0-3A2F-D810405C01EE}"/>
              </a:ext>
            </a:extLst>
          </p:cNvPr>
          <p:cNvSpPr>
            <a:spLocks noGrp="1"/>
          </p:cNvSpPr>
          <p:nvPr>
            <p:ph type="body" sz="quarter" idx="10"/>
          </p:nvPr>
        </p:nvSpPr>
        <p:spPr>
          <a:xfrm>
            <a:off x="6258069" y="2111605"/>
            <a:ext cx="5383475" cy="1076832"/>
          </a:xfrm>
        </p:spPr>
        <p:txBody>
          <a:bodyPr>
            <a:noAutofit/>
          </a:bodyPr>
          <a:lstStyle/>
          <a:p>
            <a:pPr algn="ctr">
              <a:spcAft>
                <a:spcPts val="3300"/>
              </a:spcAft>
            </a:pPr>
            <a:r>
              <a:rPr lang="en-US" b="1" dirty="0"/>
              <a:t>Ask yourself</a:t>
            </a:r>
            <a:r>
              <a:rPr lang="en-US" dirty="0"/>
              <a:t>: What could you do to get students to think deeper about the content or methodology rather than accept </a:t>
            </a:r>
            <a:r>
              <a:rPr lang="en-US" i="1" dirty="0"/>
              <a:t>black boxes</a:t>
            </a:r>
            <a:r>
              <a:rPr lang="en-US" dirty="0"/>
              <a:t>?</a:t>
            </a:r>
          </a:p>
        </p:txBody>
      </p:sp>
      <p:pic>
        <p:nvPicPr>
          <p:cNvPr id="11" name="Picture Placeholder 10">
            <a:extLst>
              <a:ext uri="{FF2B5EF4-FFF2-40B4-BE49-F238E27FC236}">
                <a16:creationId xmlns:a16="http://schemas.microsoft.com/office/drawing/2014/main" id="{27D3825C-F23A-D43F-D861-0837A994664F}"/>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t="-992"/>
          <a:stretch>
            <a:fillRect/>
          </a:stretch>
        </p:blipFill>
        <p:spPr>
          <a:xfrm>
            <a:off x="734786" y="736387"/>
            <a:ext cx="4751426" cy="5345354"/>
          </a:xfrm>
        </p:spPr>
      </p:pic>
      <p:sp>
        <p:nvSpPr>
          <p:cNvPr id="10" name="TextBox 9">
            <a:extLst>
              <a:ext uri="{FF2B5EF4-FFF2-40B4-BE49-F238E27FC236}">
                <a16:creationId xmlns:a16="http://schemas.microsoft.com/office/drawing/2014/main" id="{B67AB274-9F52-C498-3569-B2D3912E227D}"/>
              </a:ext>
            </a:extLst>
          </p:cNvPr>
          <p:cNvSpPr txBox="1"/>
          <p:nvPr/>
        </p:nvSpPr>
        <p:spPr>
          <a:xfrm>
            <a:off x="6096000" y="3661124"/>
            <a:ext cx="5676900" cy="1862048"/>
          </a:xfrm>
          <a:prstGeom prst="rect">
            <a:avLst/>
          </a:prstGeom>
          <a:noFill/>
        </p:spPr>
        <p:txBody>
          <a:bodyPr wrap="square">
            <a:spAutoFit/>
          </a:bodyPr>
          <a:lstStyle/>
          <a:p>
            <a:pPr>
              <a:spcAft>
                <a:spcPts val="600"/>
              </a:spcAft>
            </a:pPr>
            <a:r>
              <a:rPr lang="en-US" sz="2200" dirty="0">
                <a:latin typeface="Source Sans Pro" panose="020B0503030403020204" pitchFamily="34" charset="0"/>
              </a:rPr>
              <a:t>Review the </a:t>
            </a:r>
            <a:r>
              <a:rPr lang="en-US" sz="2200" b="1" dirty="0">
                <a:latin typeface="Source Sans Pro" panose="020B0503030403020204" pitchFamily="34" charset="0"/>
              </a:rPr>
              <a:t>Deeper Thinking Questions </a:t>
            </a:r>
            <a:r>
              <a:rPr lang="en-US" sz="2200" dirty="0">
                <a:latin typeface="Source Sans Pro" panose="020B0503030403020204" pitchFamily="34" charset="0"/>
              </a:rPr>
              <a:t>handout</a:t>
            </a:r>
          </a:p>
          <a:p>
            <a:pPr marL="548640" lvl="1" indent="-274320">
              <a:spcBef>
                <a:spcPts val="0"/>
              </a:spcBef>
              <a:buFont typeface="Arial" panose="020B0604020202020204" pitchFamily="34" charset="0"/>
              <a:buChar char="•"/>
            </a:pPr>
            <a:r>
              <a:rPr lang="en-US" sz="2200" dirty="0">
                <a:latin typeface="Source Sans Pro" panose="020B0503030403020204" pitchFamily="34" charset="0"/>
              </a:rPr>
              <a:t>Which can I imagine using? </a:t>
            </a:r>
          </a:p>
          <a:p>
            <a:pPr marL="548640" lvl="1" indent="-274320">
              <a:spcBef>
                <a:spcPts val="0"/>
              </a:spcBef>
              <a:buFont typeface="Arial" panose="020B0604020202020204" pitchFamily="34" charset="0"/>
              <a:buChar char="•"/>
            </a:pPr>
            <a:r>
              <a:rPr lang="en-US" sz="2200" dirty="0">
                <a:latin typeface="Source Sans Pro" panose="020B0503030403020204" pitchFamily="34" charset="0"/>
              </a:rPr>
              <a:t>How can I modify some for my discipline?</a:t>
            </a:r>
          </a:p>
          <a:p>
            <a:pPr marL="548640" lvl="1" indent="-274320">
              <a:spcBef>
                <a:spcPts val="0"/>
              </a:spcBef>
              <a:buFont typeface="Arial" panose="020B0604020202020204" pitchFamily="34" charset="0"/>
              <a:buChar char="•"/>
            </a:pPr>
            <a:r>
              <a:rPr lang="en-US" sz="2200" dirty="0">
                <a:latin typeface="Source Sans Pro" panose="020B0503030403020204" pitchFamily="34" charset="0"/>
              </a:rPr>
              <a:t>When/how would I use them?</a:t>
            </a:r>
          </a:p>
        </p:txBody>
      </p:sp>
      <p:sp>
        <p:nvSpPr>
          <p:cNvPr id="3" name="Star: 10 Points 4">
            <a:extLst>
              <a:ext uri="{FF2B5EF4-FFF2-40B4-BE49-F238E27FC236}">
                <a16:creationId xmlns:a16="http://schemas.microsoft.com/office/drawing/2014/main" id="{84455ABB-7077-6CB2-AB51-D287814A4255}"/>
              </a:ext>
              <a:ext uri="{C183D7F6-B498-43B3-948B-1728B52AA6E4}">
                <adec:decorative xmlns:adec="http://schemas.microsoft.com/office/drawing/2017/decorative" val="1"/>
              </a:ext>
            </a:extLst>
          </p:cNvPr>
          <p:cNvSpPr/>
          <p:nvPr/>
        </p:nvSpPr>
        <p:spPr>
          <a:xfrm rot="-720000">
            <a:off x="4137137" y="4512874"/>
            <a:ext cx="2348610" cy="2253395"/>
          </a:xfrm>
          <a:prstGeom prst="star10">
            <a:avLst>
              <a:gd name="adj" fmla="val 38136"/>
              <a:gd name="hf" fmla="val 105146"/>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Source Sans Pro" panose="020B0503030403020204" pitchFamily="34" charset="0"/>
              </a:rPr>
              <a:t>5 minutes</a:t>
            </a:r>
          </a:p>
        </p:txBody>
      </p:sp>
      <p:pic>
        <p:nvPicPr>
          <p:cNvPr id="4" name="Picture 3" descr="Teaching Technique&#13;&#10;Toolbox">
            <a:extLst>
              <a:ext uri="{FF2B5EF4-FFF2-40B4-BE49-F238E27FC236}">
                <a16:creationId xmlns:a16="http://schemas.microsoft.com/office/drawing/2014/main" id="{C9C33626-D92D-6AD8-F846-F4DC538EE40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5" name="TextBox 4">
            <a:extLst>
              <a:ext uri="{FF2B5EF4-FFF2-40B4-BE49-F238E27FC236}">
                <a16:creationId xmlns:a16="http://schemas.microsoft.com/office/drawing/2014/main" id="{9CEE191A-086F-07D8-5663-CE76EDC51249}"/>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Document Analysis</a:t>
            </a:r>
          </a:p>
        </p:txBody>
      </p:sp>
    </p:spTree>
    <p:extLst>
      <p:ext uri="{BB962C8B-B14F-4D97-AF65-F5344CB8AC3E}">
        <p14:creationId xmlns:p14="http://schemas.microsoft.com/office/powerpoint/2010/main" val="125310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90EE511-587F-4DE2-9ABC-F78FA22A332B}"/>
              </a:ext>
              <a:ext uri="{C183D7F6-B498-43B3-948B-1728B52AA6E4}">
                <adec:decorative xmlns:adec="http://schemas.microsoft.com/office/drawing/2017/decorative" val="1"/>
              </a:ext>
            </a:extLst>
          </p:cNvPr>
          <p:cNvSpPr/>
          <p:nvPr/>
        </p:nvSpPr>
        <p:spPr>
          <a:xfrm>
            <a:off x="6697919" y="1453888"/>
            <a:ext cx="4751387" cy="646526"/>
          </a:xfrm>
          <a:prstGeom prst="rect">
            <a:avLst/>
          </a:prstGeom>
          <a:solidFill>
            <a:srgbClr val="CBCB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34E0CC-6812-9210-4CF0-6CD3DFFC8889}"/>
              </a:ext>
            </a:extLst>
          </p:cNvPr>
          <p:cNvSpPr>
            <a:spLocks noGrp="1"/>
          </p:cNvSpPr>
          <p:nvPr>
            <p:ph type="ctrTitle"/>
          </p:nvPr>
        </p:nvSpPr>
        <p:spPr>
          <a:xfrm>
            <a:off x="724848" y="736387"/>
            <a:ext cx="10724458" cy="1042944"/>
          </a:xfrm>
        </p:spPr>
        <p:txBody>
          <a:bodyPr anchor="t"/>
          <a:lstStyle/>
          <a:p>
            <a:r>
              <a:rPr lang="en-US" dirty="0"/>
              <a:t>Will Students Get Frustrated by Non-Direct Answers?</a:t>
            </a:r>
          </a:p>
        </p:txBody>
      </p:sp>
      <p:sp>
        <p:nvSpPr>
          <p:cNvPr id="3" name="Text Placeholder 2">
            <a:extLst>
              <a:ext uri="{FF2B5EF4-FFF2-40B4-BE49-F238E27FC236}">
                <a16:creationId xmlns:a16="http://schemas.microsoft.com/office/drawing/2014/main" id="{A98CA450-7775-3096-195A-E4600BCC2A52}"/>
              </a:ext>
            </a:extLst>
          </p:cNvPr>
          <p:cNvSpPr>
            <a:spLocks noGrp="1"/>
          </p:cNvSpPr>
          <p:nvPr>
            <p:ph type="body" sz="quarter" idx="11"/>
          </p:nvPr>
        </p:nvSpPr>
        <p:spPr>
          <a:xfrm>
            <a:off x="724848" y="1876588"/>
            <a:ext cx="5371152" cy="892012"/>
          </a:xfrm>
        </p:spPr>
        <p:txBody>
          <a:bodyPr anchor="t"/>
          <a:lstStyle/>
          <a:p>
            <a:r>
              <a:rPr lang="en-US" dirty="0"/>
              <a:t>Maybe! </a:t>
            </a:r>
          </a:p>
        </p:txBody>
      </p:sp>
      <p:sp>
        <p:nvSpPr>
          <p:cNvPr id="4" name="Text Placeholder 3">
            <a:extLst>
              <a:ext uri="{FF2B5EF4-FFF2-40B4-BE49-F238E27FC236}">
                <a16:creationId xmlns:a16="http://schemas.microsoft.com/office/drawing/2014/main" id="{E828CF42-735F-380F-A278-AF80AA53CF7D}"/>
              </a:ext>
            </a:extLst>
          </p:cNvPr>
          <p:cNvSpPr>
            <a:spLocks noGrp="1"/>
          </p:cNvSpPr>
          <p:nvPr>
            <p:ph type="body" sz="quarter" idx="10"/>
          </p:nvPr>
        </p:nvSpPr>
        <p:spPr>
          <a:xfrm>
            <a:off x="724847" y="2411896"/>
            <a:ext cx="5558721" cy="3655593"/>
          </a:xfrm>
        </p:spPr>
        <p:txBody>
          <a:bodyPr>
            <a:normAutofit/>
          </a:bodyPr>
          <a:lstStyle/>
          <a:p>
            <a:pPr marL="0" lvl="1" indent="0">
              <a:spcAft>
                <a:spcPts val="0"/>
              </a:spcAft>
              <a:buNone/>
            </a:pPr>
            <a:r>
              <a:rPr lang="en-US" sz="2400" dirty="0"/>
              <a:t>Try these:</a:t>
            </a:r>
            <a:endParaRPr lang="en-US" sz="2200" dirty="0"/>
          </a:p>
          <a:p>
            <a:pPr marL="457200" lvl="1" indent="-274320">
              <a:spcAft>
                <a:spcPts val="0"/>
              </a:spcAft>
            </a:pPr>
            <a:r>
              <a:rPr lang="en-US" sz="2200" dirty="0"/>
              <a:t>Reflect their thinking back to them by paraphrasing what they’ve already told you</a:t>
            </a:r>
          </a:p>
          <a:p>
            <a:pPr marL="457200" lvl="1" indent="-274320">
              <a:spcAft>
                <a:spcPts val="0"/>
              </a:spcAft>
            </a:pPr>
            <a:r>
              <a:rPr lang="en-US" sz="2200" dirty="0"/>
              <a:t>Highlight where a misconception happened</a:t>
            </a:r>
          </a:p>
          <a:p>
            <a:pPr marL="457200" lvl="1" indent="-274320">
              <a:spcAft>
                <a:spcPts val="0"/>
              </a:spcAft>
            </a:pPr>
            <a:r>
              <a:rPr lang="en-US" sz="2200" dirty="0"/>
              <a:t>Offer students other ideas, principles, etc. to consider to help clear up confusion</a:t>
            </a:r>
          </a:p>
          <a:p>
            <a:pPr marL="457200" lvl="1" indent="-274320">
              <a:spcAft>
                <a:spcPts val="0"/>
              </a:spcAft>
            </a:pPr>
            <a:r>
              <a:rPr lang="en-US" sz="2200" dirty="0"/>
              <a:t>Walk away - give space for them to think </a:t>
            </a:r>
            <a:r>
              <a:rPr lang="en-US" sz="2200"/>
              <a:t>without you - and then </a:t>
            </a:r>
            <a:r>
              <a:rPr lang="en-US" sz="2200" dirty="0"/>
              <a:t>follow up later.</a:t>
            </a:r>
          </a:p>
        </p:txBody>
      </p:sp>
      <p:pic>
        <p:nvPicPr>
          <p:cNvPr id="7" name="Picture Placeholder 6">
            <a:extLst>
              <a:ext uri="{FF2B5EF4-FFF2-40B4-BE49-F238E27FC236}">
                <a16:creationId xmlns:a16="http://schemas.microsoft.com/office/drawing/2014/main" id="{36EC1CE5-C671-6536-6B51-B4F03BABE911}"/>
              </a:ext>
              <a:ext uri="{C183D7F6-B498-43B3-948B-1728B52AA6E4}">
                <adec:decorative xmlns:adec="http://schemas.microsoft.com/office/drawing/2017/decorative" val="1"/>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t="-33168" b="-1"/>
          <a:stretch>
            <a:fillRect/>
          </a:stretch>
        </p:blipFill>
        <p:spPr>
          <a:xfrm>
            <a:off x="6697919"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pic>
    </p:spTree>
    <p:extLst>
      <p:ext uri="{BB962C8B-B14F-4D97-AF65-F5344CB8AC3E}">
        <p14:creationId xmlns:p14="http://schemas.microsoft.com/office/powerpoint/2010/main" val="1108029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4839-A256-CEA8-30B6-8ECD7916ACA7}"/>
              </a:ext>
            </a:extLst>
          </p:cNvPr>
          <p:cNvSpPr>
            <a:spLocks noGrp="1"/>
          </p:cNvSpPr>
          <p:nvPr>
            <p:ph type="ctrTitle"/>
          </p:nvPr>
        </p:nvSpPr>
        <p:spPr/>
        <p:txBody>
          <a:bodyPr anchor="t"/>
          <a:lstStyle/>
          <a:p>
            <a:pPr algn="ctr"/>
            <a:r>
              <a:rPr lang="en-US" dirty="0"/>
              <a:t>During Lab Sessions…</a:t>
            </a:r>
          </a:p>
        </p:txBody>
      </p:sp>
      <p:sp>
        <p:nvSpPr>
          <p:cNvPr id="3" name="Text Placeholder 2">
            <a:extLst>
              <a:ext uri="{FF2B5EF4-FFF2-40B4-BE49-F238E27FC236}">
                <a16:creationId xmlns:a16="http://schemas.microsoft.com/office/drawing/2014/main" id="{6CAD8A68-650A-A74D-365C-D467B5B13CB3}"/>
              </a:ext>
            </a:extLst>
          </p:cNvPr>
          <p:cNvSpPr>
            <a:spLocks noGrp="1"/>
          </p:cNvSpPr>
          <p:nvPr>
            <p:ph type="body" sz="quarter" idx="10"/>
          </p:nvPr>
        </p:nvSpPr>
        <p:spPr>
          <a:xfrm>
            <a:off x="6105144" y="1365813"/>
            <a:ext cx="5667756" cy="4715925"/>
          </a:xfrm>
        </p:spPr>
        <p:txBody>
          <a:bodyPr>
            <a:noAutofit/>
          </a:bodyPr>
          <a:lstStyle/>
          <a:p>
            <a:pPr marL="274320" indent="-274320">
              <a:spcBef>
                <a:spcPts val="400"/>
              </a:spcBef>
              <a:buFont typeface="Arial" panose="020B0604020202020204" pitchFamily="34" charset="0"/>
              <a:buChar char="•"/>
            </a:pPr>
            <a:r>
              <a:rPr lang="en-US" dirty="0"/>
              <a:t>Circulate around the room</a:t>
            </a:r>
            <a:endParaRPr lang="en-US" dirty="0">
              <a:solidFill>
                <a:srgbClr val="010000"/>
              </a:solidFill>
              <a:cs typeface="Calibri"/>
            </a:endParaRPr>
          </a:p>
          <a:p>
            <a:pPr marL="274320" indent="-274320">
              <a:spcBef>
                <a:spcPts val="400"/>
              </a:spcBef>
              <a:buFont typeface="Arial" panose="020B0604020202020204" pitchFamily="34" charset="0"/>
              <a:buChar char="•"/>
            </a:pPr>
            <a:r>
              <a:rPr lang="en-US" dirty="0"/>
              <a:t>Observe &amp; decide: how much should I help?</a:t>
            </a:r>
          </a:p>
          <a:p>
            <a:pPr marL="274320" indent="-274320">
              <a:spcBef>
                <a:spcPts val="400"/>
              </a:spcBef>
              <a:buFont typeface="Arial" panose="020B0604020202020204" pitchFamily="34" charset="0"/>
              <a:buChar char="•"/>
            </a:pPr>
            <a:r>
              <a:rPr lang="en-US" dirty="0"/>
              <a:t>Don't talk too much with other GEs.</a:t>
            </a:r>
          </a:p>
          <a:p>
            <a:pPr marL="274320" indent="-274320">
              <a:spcBef>
                <a:spcPts val="400"/>
              </a:spcBef>
              <a:buFont typeface="Arial" panose="020B0604020202020204" pitchFamily="34" charset="0"/>
              <a:buChar char="•"/>
            </a:pPr>
            <a:r>
              <a:rPr lang="en-US" dirty="0"/>
              <a:t>Be conversational.  Encourage input from all in the group.</a:t>
            </a:r>
          </a:p>
          <a:p>
            <a:pPr marL="274320" indent="-274320">
              <a:spcBef>
                <a:spcPts val="400"/>
              </a:spcBef>
              <a:buFont typeface="Arial" panose="020B0604020202020204" pitchFamily="34" charset="0"/>
              <a:buChar char="•"/>
            </a:pPr>
            <a:r>
              <a:rPr lang="en-US" dirty="0"/>
              <a:t>Get at student’s level – sit or kneel down, don’t just stand over them.</a:t>
            </a:r>
          </a:p>
          <a:p>
            <a:pPr marL="274320" indent="-274320">
              <a:spcBef>
                <a:spcPts val="400"/>
              </a:spcBef>
              <a:buFont typeface="Arial" panose="020B0604020202020204" pitchFamily="34" charset="0"/>
              <a:buChar char="•"/>
            </a:pPr>
            <a:r>
              <a:rPr lang="en-US" dirty="0"/>
              <a:t>Don’t be afraid to say “I don’t know” but don’t leave it at that: talk through the idea, invite students to share their ideas, or suggest a plan to find out and follow up.</a:t>
            </a:r>
          </a:p>
          <a:p>
            <a:pPr marL="274320" indent="-274320">
              <a:spcBef>
                <a:spcPts val="400"/>
              </a:spcBef>
              <a:buFont typeface="Arial" panose="020B0604020202020204" pitchFamily="34" charset="0"/>
              <a:buChar char="•"/>
            </a:pPr>
            <a:r>
              <a:rPr lang="en-US" dirty="0"/>
              <a:t>Explain concepts in everyday language.</a:t>
            </a:r>
          </a:p>
        </p:txBody>
      </p:sp>
      <p:pic>
        <p:nvPicPr>
          <p:cNvPr id="11" name="Picture Placeholder 10">
            <a:extLst>
              <a:ext uri="{FF2B5EF4-FFF2-40B4-BE49-F238E27FC236}">
                <a16:creationId xmlns:a16="http://schemas.microsoft.com/office/drawing/2014/main" id="{AA1A61C1-0ADA-65DA-3E98-392F0BE8005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pic>
    </p:spTree>
    <p:extLst>
      <p:ext uri="{BB962C8B-B14F-4D97-AF65-F5344CB8AC3E}">
        <p14:creationId xmlns:p14="http://schemas.microsoft.com/office/powerpoint/2010/main" val="2299803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184AB-7B7B-04D6-362B-DE55443A3D14}"/>
              </a:ext>
            </a:extLst>
          </p:cNvPr>
          <p:cNvSpPr>
            <a:spLocks noGrp="1"/>
          </p:cNvSpPr>
          <p:nvPr>
            <p:ph type="ctrTitle"/>
          </p:nvPr>
        </p:nvSpPr>
        <p:spPr>
          <a:xfrm>
            <a:off x="724847" y="726448"/>
            <a:ext cx="5371153" cy="481029"/>
          </a:xfrm>
        </p:spPr>
        <p:txBody>
          <a:bodyPr anchor="t"/>
          <a:lstStyle/>
          <a:p>
            <a:r>
              <a:rPr lang="en-US" sz="3600" dirty="0"/>
              <a:t>Using Everyday Language</a:t>
            </a:r>
          </a:p>
        </p:txBody>
      </p:sp>
      <p:sp>
        <p:nvSpPr>
          <p:cNvPr id="3" name="Text Placeholder 2">
            <a:extLst>
              <a:ext uri="{FF2B5EF4-FFF2-40B4-BE49-F238E27FC236}">
                <a16:creationId xmlns:a16="http://schemas.microsoft.com/office/drawing/2014/main" id="{CC2D397F-39F3-FE61-14A1-C04014D99985}"/>
              </a:ext>
            </a:extLst>
          </p:cNvPr>
          <p:cNvSpPr>
            <a:spLocks noGrp="1"/>
          </p:cNvSpPr>
          <p:nvPr>
            <p:ph type="body" sz="quarter" idx="10"/>
          </p:nvPr>
        </p:nvSpPr>
        <p:spPr>
          <a:xfrm>
            <a:off x="724847" y="1430216"/>
            <a:ext cx="5371153" cy="4838238"/>
          </a:xfrm>
        </p:spPr>
        <p:txBody>
          <a:bodyPr>
            <a:normAutofit fontScale="92500"/>
          </a:bodyPr>
          <a:lstStyle/>
          <a:p>
            <a:pPr marL="274320" indent="-274320">
              <a:spcBef>
                <a:spcPts val="300"/>
              </a:spcBef>
              <a:buFont typeface="Arial" panose="020B0604020202020204" pitchFamily="34" charset="0"/>
              <a:buChar char="•"/>
            </a:pPr>
            <a:r>
              <a:rPr lang="en-US" dirty="0"/>
              <a:t>Avoid common language versions of class terms</a:t>
            </a:r>
          </a:p>
          <a:p>
            <a:pPr marL="274320" indent="-274320">
              <a:spcBef>
                <a:spcPts val="300"/>
              </a:spcBef>
              <a:buFont typeface="Arial" panose="020B0604020202020204" pitchFamily="34" charset="0"/>
              <a:buChar char="•"/>
            </a:pPr>
            <a:r>
              <a:rPr lang="en-US" dirty="0"/>
              <a:t>Analogies - good with real connections to life, bad when tenuous or specialized</a:t>
            </a:r>
          </a:p>
          <a:p>
            <a:pPr marL="274320" indent="-274320">
              <a:spcBef>
                <a:spcPts val="300"/>
              </a:spcBef>
              <a:buFont typeface="Arial" panose="020B0604020202020204" pitchFamily="34" charset="0"/>
              <a:buChar char="•"/>
            </a:pPr>
            <a:r>
              <a:rPr lang="en-US" dirty="0"/>
              <a:t>Reference familiar objects and situations</a:t>
            </a:r>
          </a:p>
          <a:p>
            <a:pPr marL="274320" indent="-274320">
              <a:spcBef>
                <a:spcPts val="300"/>
              </a:spcBef>
              <a:buFont typeface="Arial" panose="020B0604020202020204" pitchFamily="34" charset="0"/>
              <a:buChar char="•"/>
            </a:pPr>
            <a:r>
              <a:rPr lang="en-US" dirty="0"/>
              <a:t>Welcome student ideas and descriptions</a:t>
            </a:r>
          </a:p>
          <a:p>
            <a:pPr marL="274320" indent="-274320">
              <a:spcBef>
                <a:spcPts val="300"/>
              </a:spcBef>
              <a:buFont typeface="Arial" panose="020B0604020202020204" pitchFamily="34" charset="0"/>
              <a:buChar char="•"/>
            </a:pPr>
            <a:r>
              <a:rPr lang="en-US" dirty="0"/>
              <a:t>Connect to previous knowledge including from class, prerequisites, or student backgrounds</a:t>
            </a:r>
          </a:p>
          <a:p>
            <a:pPr marL="274320" indent="-274320">
              <a:spcBef>
                <a:spcPts val="300"/>
              </a:spcBef>
              <a:buFont typeface="Arial" panose="020B0604020202020204" pitchFamily="34" charset="0"/>
              <a:buChar char="•"/>
            </a:pPr>
            <a:r>
              <a:rPr lang="en-US" dirty="0"/>
              <a:t>Drawings and images can be helpful</a:t>
            </a:r>
          </a:p>
          <a:p>
            <a:pPr marL="274320" indent="-274320">
              <a:spcBef>
                <a:spcPts val="300"/>
              </a:spcBef>
              <a:buFont typeface="Arial" panose="020B0604020202020204" pitchFamily="34" charset="0"/>
              <a:buChar char="•"/>
            </a:pPr>
            <a:r>
              <a:rPr lang="en-US" dirty="0"/>
              <a:t>Invite students to try explaining to each other</a:t>
            </a:r>
          </a:p>
          <a:p>
            <a:pPr marL="274320" indent="-274320">
              <a:spcBef>
                <a:spcPts val="300"/>
              </a:spcBef>
              <a:buFont typeface="Arial" panose="020B0604020202020204" pitchFamily="34" charset="0"/>
              <a:buChar char="•"/>
            </a:pPr>
            <a:r>
              <a:rPr lang="en-US" dirty="0"/>
              <a:t>Read student reactions to your words</a:t>
            </a:r>
          </a:p>
          <a:p>
            <a:pPr marL="274320" indent="-274320">
              <a:spcBef>
                <a:spcPts val="300"/>
              </a:spcBef>
              <a:buFont typeface="Arial" panose="020B0604020202020204" pitchFamily="34" charset="0"/>
              <a:buChar char="•"/>
            </a:pPr>
            <a:r>
              <a:rPr lang="en-US" dirty="0"/>
              <a:t>Invite questions &amp; normalize uncertainty:</a:t>
            </a:r>
          </a:p>
          <a:p>
            <a:pPr lvl="1">
              <a:spcBef>
                <a:spcPts val="0"/>
              </a:spcBef>
            </a:pPr>
            <a:r>
              <a:rPr lang="en-US" sz="2200" dirty="0"/>
              <a:t>“What have I left unclear for you?” </a:t>
            </a:r>
          </a:p>
        </p:txBody>
      </p:sp>
      <p:pic>
        <p:nvPicPr>
          <p:cNvPr id="6" name="Picture Placeholder 5">
            <a:extLst>
              <a:ext uri="{FF2B5EF4-FFF2-40B4-BE49-F238E27FC236}">
                <a16:creationId xmlns:a16="http://schemas.microsoft.com/office/drawing/2014/main" id="{A97885E5-88C2-C318-85F4-BC45E72E01B2}"/>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6697921" y="722376"/>
            <a:ext cx="4751387" cy="5345113"/>
          </a:xfrm>
          <a:custGeom>
            <a:avLst/>
            <a:gdLst>
              <a:gd name="connsiteX0" fmla="*/ 0 w 4751387"/>
              <a:gd name="connsiteY0" fmla="*/ 0 h 5345113"/>
              <a:gd name="connsiteX1" fmla="*/ 4751387 w 4751387"/>
              <a:gd name="connsiteY1" fmla="*/ 0 h 5345113"/>
              <a:gd name="connsiteX2" fmla="*/ 4751387 w 4751387"/>
              <a:gd name="connsiteY2" fmla="*/ 5345113 h 5345113"/>
              <a:gd name="connsiteX3" fmla="*/ 546484 w 4751387"/>
              <a:gd name="connsiteY3" fmla="*/ 5345113 h 5345113"/>
              <a:gd name="connsiteX4" fmla="*/ 0 w 4751387"/>
              <a:gd name="connsiteY4" fmla="*/ 4798629 h 534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5345113">
                <a:moveTo>
                  <a:pt x="0" y="0"/>
                </a:moveTo>
                <a:lnTo>
                  <a:pt x="4751387" y="0"/>
                </a:lnTo>
                <a:lnTo>
                  <a:pt x="4751387" y="5345113"/>
                </a:lnTo>
                <a:lnTo>
                  <a:pt x="546484" y="5345113"/>
                </a:lnTo>
                <a:lnTo>
                  <a:pt x="0" y="4798629"/>
                </a:lnTo>
                <a:close/>
              </a:path>
            </a:pathLst>
          </a:custGeom>
        </p:spPr>
      </p:pic>
    </p:spTree>
    <p:extLst>
      <p:ext uri="{BB962C8B-B14F-4D97-AF65-F5344CB8AC3E}">
        <p14:creationId xmlns:p14="http://schemas.microsoft.com/office/powerpoint/2010/main" val="407627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nip Diagonal Corner Rectangle 6">
            <a:extLst>
              <a:ext uri="{FF2B5EF4-FFF2-40B4-BE49-F238E27FC236}">
                <a16:creationId xmlns:a16="http://schemas.microsoft.com/office/drawing/2014/main" id="{31B32F9B-D037-22B0-F66C-5755ED1A401E}"/>
              </a:ext>
              <a:ext uri="{C183D7F6-B498-43B3-948B-1728B52AA6E4}">
                <adec:decorative xmlns:adec="http://schemas.microsoft.com/office/drawing/2017/decorative" val="1"/>
              </a:ext>
            </a:extLst>
          </p:cNvPr>
          <p:cNvSpPr/>
          <p:nvPr/>
        </p:nvSpPr>
        <p:spPr>
          <a:xfrm>
            <a:off x="2240096" y="5094508"/>
            <a:ext cx="5476886" cy="888657"/>
          </a:xfrm>
          <a:prstGeom prst="snip2DiagRect">
            <a:avLst>
              <a:gd name="adj1" fmla="val 0"/>
              <a:gd name="adj2" fmla="val 26021"/>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A3984-6B03-8FDC-DCA9-EF32B69F04E9}"/>
              </a:ext>
            </a:extLst>
          </p:cNvPr>
          <p:cNvSpPr>
            <a:spLocks noGrp="1"/>
          </p:cNvSpPr>
          <p:nvPr>
            <p:ph type="ctrTitle"/>
          </p:nvPr>
        </p:nvSpPr>
        <p:spPr/>
        <p:txBody>
          <a:bodyPr/>
          <a:lstStyle/>
          <a:p>
            <a:r>
              <a:rPr lang="en-US"/>
              <a:t>Challenging Situations</a:t>
            </a:r>
          </a:p>
        </p:txBody>
      </p:sp>
      <p:sp>
        <p:nvSpPr>
          <p:cNvPr id="3" name="Text Placeholder 2">
            <a:extLst>
              <a:ext uri="{FF2B5EF4-FFF2-40B4-BE49-F238E27FC236}">
                <a16:creationId xmlns:a16="http://schemas.microsoft.com/office/drawing/2014/main" id="{4577DC0E-225A-F311-49F9-EAD462A67E7B}"/>
              </a:ext>
            </a:extLst>
          </p:cNvPr>
          <p:cNvSpPr>
            <a:spLocks noGrp="1"/>
          </p:cNvSpPr>
          <p:nvPr>
            <p:ph type="body" sz="quarter" idx="10"/>
          </p:nvPr>
        </p:nvSpPr>
        <p:spPr/>
        <p:txBody>
          <a:bodyPr>
            <a:normAutofit/>
          </a:bodyPr>
          <a:lstStyle/>
          <a:p>
            <a:pPr marL="342900" indent="-342900">
              <a:buFont typeface="Arial" panose="020B0604020202020204" pitchFamily="34" charset="0"/>
              <a:buChar char="•"/>
            </a:pPr>
            <a:r>
              <a:rPr lang="en-US" sz="2400"/>
              <a:t>Scenarios are on walls around the room</a:t>
            </a:r>
          </a:p>
          <a:p>
            <a:pPr marL="342900" indent="-342900">
              <a:buFont typeface="Arial" panose="020B0604020202020204" pitchFamily="34" charset="0"/>
              <a:buChar char="•"/>
            </a:pPr>
            <a:r>
              <a:rPr lang="en-US" sz="2400"/>
              <a:t>Visit different scenarios, discuss:</a:t>
            </a:r>
          </a:p>
          <a:p>
            <a:pPr marL="1143000" lvl="1"/>
            <a:r>
              <a:rPr lang="en-US" sz="2400"/>
              <a:t>What are the issues involved?</a:t>
            </a:r>
          </a:p>
          <a:p>
            <a:pPr marL="1143000" lvl="1"/>
            <a:r>
              <a:rPr lang="en-US" sz="2400"/>
              <a:t>What are some appropriate courses of action?</a:t>
            </a:r>
          </a:p>
          <a:p>
            <a:pPr marL="1143000" lvl="1"/>
            <a:r>
              <a:rPr lang="en-US" sz="2400"/>
              <a:t>What are the implications of these actions?</a:t>
            </a:r>
          </a:p>
          <a:p>
            <a:pPr marL="1143000" lvl="1"/>
            <a:r>
              <a:rPr lang="en-US" sz="2400"/>
              <a:t>How could the situation have been prevented or muted?</a:t>
            </a:r>
          </a:p>
          <a:p>
            <a:pPr marL="342900" indent="-342900">
              <a:buFont typeface="Arial" panose="020B0604020202020204" pitchFamily="34" charset="0"/>
              <a:buChar char="•"/>
            </a:pPr>
            <a:r>
              <a:rPr lang="en-US" sz="2400"/>
              <a:t>Write your ideas on the sheets</a:t>
            </a:r>
          </a:p>
          <a:p>
            <a:pPr marL="1737360">
              <a:spcBef>
                <a:spcPts val="3400"/>
              </a:spcBef>
            </a:pPr>
            <a:r>
              <a:rPr lang="en-US" sz="2400">
                <a:solidFill>
                  <a:schemeClr val="bg1"/>
                </a:solidFill>
              </a:rPr>
              <a:t>There is usually no single right answer!</a:t>
            </a:r>
          </a:p>
        </p:txBody>
      </p:sp>
      <p:sp>
        <p:nvSpPr>
          <p:cNvPr id="6" name="Star: 10 Points 4">
            <a:extLst>
              <a:ext uri="{FF2B5EF4-FFF2-40B4-BE49-F238E27FC236}">
                <a16:creationId xmlns:a16="http://schemas.microsoft.com/office/drawing/2014/main" id="{CDDDD77A-3D67-E0E7-6748-1ED096471C50}"/>
              </a:ext>
              <a:ext uri="{C183D7F6-B498-43B3-948B-1728B52AA6E4}">
                <adec:decorative xmlns:adec="http://schemas.microsoft.com/office/drawing/2017/decorative" val="1"/>
              </a:ext>
            </a:extLst>
          </p:cNvPr>
          <p:cNvSpPr/>
          <p:nvPr/>
        </p:nvSpPr>
        <p:spPr>
          <a:xfrm rot="699792">
            <a:off x="8975921" y="1640733"/>
            <a:ext cx="2348610" cy="2253395"/>
          </a:xfrm>
          <a:prstGeom prst="star10">
            <a:avLst>
              <a:gd name="adj" fmla="val 38136"/>
              <a:gd name="hf" fmla="val 105146"/>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Source Sans Pro" panose="020B0503030403020204" pitchFamily="34" charset="0"/>
              </a:rPr>
              <a:t>16 minutes</a:t>
            </a:r>
          </a:p>
        </p:txBody>
      </p:sp>
      <p:pic>
        <p:nvPicPr>
          <p:cNvPr id="8" name="Picture 7" descr="Teaching Technique&#13;&#10;Toolbox">
            <a:extLst>
              <a:ext uri="{FF2B5EF4-FFF2-40B4-BE49-F238E27FC236}">
                <a16:creationId xmlns:a16="http://schemas.microsoft.com/office/drawing/2014/main" id="{B97BBC32-1B6E-ADC9-743C-A35FED858FB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9" name="TextBox 8">
            <a:extLst>
              <a:ext uri="{FF2B5EF4-FFF2-40B4-BE49-F238E27FC236}">
                <a16:creationId xmlns:a16="http://schemas.microsoft.com/office/drawing/2014/main" id="{74E9F486-A448-3BAB-5C9A-49A39842F547}"/>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Gallery Walk</a:t>
            </a:r>
          </a:p>
        </p:txBody>
      </p:sp>
    </p:spTree>
    <p:extLst>
      <p:ext uri="{BB962C8B-B14F-4D97-AF65-F5344CB8AC3E}">
        <p14:creationId xmlns:p14="http://schemas.microsoft.com/office/powerpoint/2010/main" val="157774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D519-7198-5891-930D-ED6DD65860FF}"/>
              </a:ext>
            </a:extLst>
          </p:cNvPr>
          <p:cNvSpPr>
            <a:spLocks noGrp="1"/>
          </p:cNvSpPr>
          <p:nvPr>
            <p:ph type="ctrTitle"/>
          </p:nvPr>
        </p:nvSpPr>
        <p:spPr/>
        <p:txBody>
          <a:bodyPr/>
          <a:lstStyle/>
          <a:p>
            <a:r>
              <a:rPr lang="en-US" sz="3600" dirty="0"/>
              <a:t>Scenario F</a:t>
            </a:r>
          </a:p>
        </p:txBody>
      </p:sp>
      <p:sp>
        <p:nvSpPr>
          <p:cNvPr id="3" name="Text Placeholder 2">
            <a:extLst>
              <a:ext uri="{FF2B5EF4-FFF2-40B4-BE49-F238E27FC236}">
                <a16:creationId xmlns:a16="http://schemas.microsoft.com/office/drawing/2014/main" id="{750055DA-B9E8-0007-B053-AD4BC7B13CD8}"/>
              </a:ext>
            </a:extLst>
          </p:cNvPr>
          <p:cNvSpPr>
            <a:spLocks noGrp="1"/>
          </p:cNvSpPr>
          <p:nvPr>
            <p:ph type="body" sz="quarter" idx="10"/>
          </p:nvPr>
        </p:nvSpPr>
        <p:spPr/>
        <p:txBody>
          <a:bodyPr>
            <a:normAutofit/>
          </a:bodyPr>
          <a:lstStyle/>
          <a:p>
            <a:r>
              <a:rPr lang="en-US" sz="4000" dirty="0"/>
              <a:t>Part of your lab this week is to have students read and interpret a figure which is color-coded on a red/green scale. One of your students seems frustrated with the assignment and is making comments about how dumb the class is. The student is not usually so negative. </a:t>
            </a:r>
          </a:p>
          <a:p>
            <a:endParaRPr lang="en-US" sz="4000" dirty="0"/>
          </a:p>
        </p:txBody>
      </p:sp>
    </p:spTree>
    <p:extLst>
      <p:ext uri="{BB962C8B-B14F-4D97-AF65-F5344CB8AC3E}">
        <p14:creationId xmlns:p14="http://schemas.microsoft.com/office/powerpoint/2010/main" val="3697143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2A9B1-A7F5-A627-E19B-5BE84292C691}"/>
              </a:ext>
            </a:extLst>
          </p:cNvPr>
          <p:cNvSpPr>
            <a:spLocks noGrp="1"/>
          </p:cNvSpPr>
          <p:nvPr>
            <p:ph type="ctrTitle"/>
          </p:nvPr>
        </p:nvSpPr>
        <p:spPr/>
        <p:txBody>
          <a:bodyPr/>
          <a:lstStyle/>
          <a:p>
            <a:r>
              <a:rPr lang="en-US" sz="3600" dirty="0"/>
              <a:t>Scenario A</a:t>
            </a:r>
          </a:p>
        </p:txBody>
      </p:sp>
      <p:sp>
        <p:nvSpPr>
          <p:cNvPr id="3" name="Text Placeholder 2">
            <a:extLst>
              <a:ext uri="{FF2B5EF4-FFF2-40B4-BE49-F238E27FC236}">
                <a16:creationId xmlns:a16="http://schemas.microsoft.com/office/drawing/2014/main" id="{D51D5353-CF04-CD91-295B-97A2990E7FF6}"/>
              </a:ext>
            </a:extLst>
          </p:cNvPr>
          <p:cNvSpPr>
            <a:spLocks noGrp="1"/>
          </p:cNvSpPr>
          <p:nvPr>
            <p:ph type="body" sz="quarter" idx="10"/>
          </p:nvPr>
        </p:nvSpPr>
        <p:spPr/>
        <p:txBody>
          <a:bodyPr>
            <a:normAutofit/>
          </a:bodyPr>
          <a:lstStyle/>
          <a:p>
            <a:r>
              <a:rPr lang="en-US" sz="4000" dirty="0"/>
              <a:t>Soledad is meeting with Krista, a student who has missed several classes. After talking for a while, Krista explains that she is feeling anxious and that financial problems require her to work 30 hours a week. Furthermore, she says that she is having difficulty adjusting to the university and feels she doesn’t belong here. </a:t>
            </a:r>
          </a:p>
          <a:p>
            <a:endParaRPr lang="en-US" sz="4000" dirty="0"/>
          </a:p>
        </p:txBody>
      </p:sp>
    </p:spTree>
    <p:extLst>
      <p:ext uri="{BB962C8B-B14F-4D97-AF65-F5344CB8AC3E}">
        <p14:creationId xmlns:p14="http://schemas.microsoft.com/office/powerpoint/2010/main" val="3227592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A4412-4FC7-5D95-9B12-8D5C8AA5DEB8}"/>
              </a:ext>
            </a:extLst>
          </p:cNvPr>
          <p:cNvSpPr>
            <a:spLocks noGrp="1"/>
          </p:cNvSpPr>
          <p:nvPr>
            <p:ph type="ctrTitle"/>
          </p:nvPr>
        </p:nvSpPr>
        <p:spPr/>
        <p:txBody>
          <a:bodyPr/>
          <a:lstStyle/>
          <a:p>
            <a:r>
              <a:rPr lang="en-US" sz="3600" dirty="0"/>
              <a:t>Scenario G</a:t>
            </a:r>
          </a:p>
        </p:txBody>
      </p:sp>
      <p:sp>
        <p:nvSpPr>
          <p:cNvPr id="3" name="Text Placeholder 2">
            <a:extLst>
              <a:ext uri="{FF2B5EF4-FFF2-40B4-BE49-F238E27FC236}">
                <a16:creationId xmlns:a16="http://schemas.microsoft.com/office/drawing/2014/main" id="{3CBCF072-F7F3-862B-C002-13ABC4DD00F1}"/>
              </a:ext>
            </a:extLst>
          </p:cNvPr>
          <p:cNvSpPr>
            <a:spLocks noGrp="1"/>
          </p:cNvSpPr>
          <p:nvPr>
            <p:ph type="body" sz="quarter" idx="10"/>
          </p:nvPr>
        </p:nvSpPr>
        <p:spPr/>
        <p:txBody>
          <a:bodyPr>
            <a:noAutofit/>
          </a:bodyPr>
          <a:lstStyle/>
          <a:p>
            <a:r>
              <a:rPr lang="en-US" sz="3000" dirty="0"/>
              <a:t>Sergei’s student Catalina didn’t show up to their Thursday afternoon lab. She emailed him on Friday afternoon to say that she had gotten appendicitis and had needed emergency surgery, but that she was now recovering and hoped to be back at school sometime the following week. Catalina asked if she could make up the missed lab when she gets back, but Sergei knows that by Monday the previous week’s lab is taken down and the new one set up. What should he do?  </a:t>
            </a:r>
          </a:p>
          <a:p>
            <a:endParaRPr lang="en-US" sz="3000" dirty="0"/>
          </a:p>
        </p:txBody>
      </p:sp>
    </p:spTree>
    <p:extLst>
      <p:ext uri="{BB962C8B-B14F-4D97-AF65-F5344CB8AC3E}">
        <p14:creationId xmlns:p14="http://schemas.microsoft.com/office/powerpoint/2010/main" val="3181718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0EAC-5610-DA74-E828-C7D3BB462A2D}"/>
              </a:ext>
            </a:extLst>
          </p:cNvPr>
          <p:cNvSpPr>
            <a:spLocks noGrp="1"/>
          </p:cNvSpPr>
          <p:nvPr>
            <p:ph type="ctrTitle"/>
          </p:nvPr>
        </p:nvSpPr>
        <p:spPr/>
        <p:txBody>
          <a:bodyPr/>
          <a:lstStyle/>
          <a:p>
            <a:r>
              <a:rPr lang="en-US" sz="3600" dirty="0"/>
              <a:t>Scenario B</a:t>
            </a:r>
          </a:p>
        </p:txBody>
      </p:sp>
      <p:sp>
        <p:nvSpPr>
          <p:cNvPr id="3" name="Text Placeholder 2">
            <a:extLst>
              <a:ext uri="{FF2B5EF4-FFF2-40B4-BE49-F238E27FC236}">
                <a16:creationId xmlns:a16="http://schemas.microsoft.com/office/drawing/2014/main" id="{6EA6349A-BD54-EA74-E32B-DB008B724A2A}"/>
              </a:ext>
            </a:extLst>
          </p:cNvPr>
          <p:cNvSpPr>
            <a:spLocks noGrp="1"/>
          </p:cNvSpPr>
          <p:nvPr>
            <p:ph type="body" sz="quarter" idx="10"/>
          </p:nvPr>
        </p:nvSpPr>
        <p:spPr/>
        <p:txBody>
          <a:bodyPr>
            <a:noAutofit/>
          </a:bodyPr>
          <a:lstStyle/>
          <a:p>
            <a:r>
              <a:rPr lang="en-US" sz="4000" dirty="0"/>
              <a:t>Diego is an active student in your class who seems to be a hard worker. After failing the first major assignment in your class Diego comes to talk to you about how he can improve. He still fails the second major assignment even after he had tried to complete the assignment properly. You realize that Diego just doesn't seem to have the skills needed to pass your class. </a:t>
            </a:r>
          </a:p>
          <a:p>
            <a:endParaRPr lang="en-US" sz="4000" dirty="0"/>
          </a:p>
        </p:txBody>
      </p:sp>
    </p:spTree>
    <p:extLst>
      <p:ext uri="{BB962C8B-B14F-4D97-AF65-F5344CB8AC3E}">
        <p14:creationId xmlns:p14="http://schemas.microsoft.com/office/powerpoint/2010/main" val="1478317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7591F-E41F-8C7F-7C12-B173CA7380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F36238-B9DC-7271-80EF-49E6C52CEA43}"/>
              </a:ext>
            </a:extLst>
          </p:cNvPr>
          <p:cNvSpPr>
            <a:spLocks noGrp="1"/>
          </p:cNvSpPr>
          <p:nvPr>
            <p:ph type="title"/>
          </p:nvPr>
        </p:nvSpPr>
        <p:spPr/>
        <p:txBody>
          <a:bodyPr/>
          <a:lstStyle/>
          <a:p>
            <a:r>
              <a:rPr lang="en-US" dirty="0">
                <a:solidFill>
                  <a:schemeClr val="accent4"/>
                </a:solidFill>
              </a:rPr>
              <a:t>Getting Ready For Lab</a:t>
            </a:r>
          </a:p>
        </p:txBody>
      </p:sp>
    </p:spTree>
    <p:extLst>
      <p:ext uri="{BB962C8B-B14F-4D97-AF65-F5344CB8AC3E}">
        <p14:creationId xmlns:p14="http://schemas.microsoft.com/office/powerpoint/2010/main" val="793225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D294B736-6954-94FA-CE40-39B7F1BCB3CF}"/>
              </a:ext>
              <a:ext uri="{C183D7F6-B498-43B3-948B-1728B52AA6E4}">
                <adec:decorative xmlns:adec="http://schemas.microsoft.com/office/drawing/2017/decorative" val="1"/>
              </a:ext>
            </a:extLst>
          </p:cNvPr>
          <p:cNvSpPr/>
          <p:nvPr/>
        </p:nvSpPr>
        <p:spPr>
          <a:xfrm>
            <a:off x="877318" y="1983180"/>
            <a:ext cx="5333477" cy="890648"/>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49D5B9D-ECAA-2C7D-0CA1-5159E63AB596}"/>
              </a:ext>
              <a:ext uri="{C183D7F6-B498-43B3-948B-1728B52AA6E4}">
                <adec:decorative xmlns:adec="http://schemas.microsoft.com/office/drawing/2017/decorative" val="1"/>
              </a:ext>
            </a:extLst>
          </p:cNvPr>
          <p:cNvSpPr/>
          <p:nvPr/>
        </p:nvSpPr>
        <p:spPr>
          <a:xfrm>
            <a:off x="724847" y="3269368"/>
            <a:ext cx="5616576" cy="3008166"/>
          </a:xfrm>
          <a:prstGeom prst="rect">
            <a:avLst/>
          </a:prstGeom>
          <a:solidFill>
            <a:srgbClr val="FBB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F5CF0-C30A-971A-9F32-E35A1EF0E918}"/>
              </a:ext>
            </a:extLst>
          </p:cNvPr>
          <p:cNvSpPr>
            <a:spLocks noGrp="1"/>
          </p:cNvSpPr>
          <p:nvPr>
            <p:ph type="ctrTitle"/>
          </p:nvPr>
        </p:nvSpPr>
        <p:spPr/>
        <p:txBody>
          <a:bodyPr/>
          <a:lstStyle/>
          <a:p>
            <a:pPr algn="ctr"/>
            <a:r>
              <a:rPr lang="en-US"/>
              <a:t>Getting Ready</a:t>
            </a:r>
          </a:p>
        </p:txBody>
      </p:sp>
      <p:sp>
        <p:nvSpPr>
          <p:cNvPr id="3" name="Text Placeholder 2">
            <a:extLst>
              <a:ext uri="{FF2B5EF4-FFF2-40B4-BE49-F238E27FC236}">
                <a16:creationId xmlns:a16="http://schemas.microsoft.com/office/drawing/2014/main" id="{A8395F6B-EB2E-35C3-B391-21890BE93062}"/>
              </a:ext>
            </a:extLst>
          </p:cNvPr>
          <p:cNvSpPr>
            <a:spLocks noGrp="1"/>
          </p:cNvSpPr>
          <p:nvPr>
            <p:ph type="body" sz="quarter" idx="10"/>
          </p:nvPr>
        </p:nvSpPr>
        <p:spPr>
          <a:xfrm>
            <a:off x="724847" y="1554480"/>
            <a:ext cx="5604701" cy="4577073"/>
          </a:xfrm>
        </p:spPr>
        <p:txBody>
          <a:bodyPr>
            <a:normAutofit/>
          </a:bodyPr>
          <a:lstStyle/>
          <a:p>
            <a:pPr algn="ctr"/>
            <a:r>
              <a:rPr lang="en-US" sz="2400" b="1" dirty="0">
                <a:latin typeface="Source Sans Pro Black" panose="020B0503030403020204" pitchFamily="34" charset="0"/>
              </a:rPr>
              <a:t>Tips for GEs Teaching For the First Time</a:t>
            </a:r>
          </a:p>
          <a:p>
            <a:pPr algn="ctr"/>
            <a:r>
              <a:rPr lang="en-US" dirty="0">
                <a:solidFill>
                  <a:schemeClr val="bg1"/>
                </a:solidFill>
              </a:rPr>
              <a:t>Which tips seem particularly well suited </a:t>
            </a:r>
            <a:br>
              <a:rPr lang="en-US" dirty="0">
                <a:solidFill>
                  <a:schemeClr val="bg1"/>
                </a:solidFill>
              </a:rPr>
            </a:br>
            <a:r>
              <a:rPr lang="en-US" dirty="0">
                <a:solidFill>
                  <a:schemeClr val="bg1"/>
                </a:solidFill>
              </a:rPr>
              <a:t>for labs or for your discipline?</a:t>
            </a:r>
          </a:p>
          <a:p>
            <a:pPr marL="91440" algn="ctr">
              <a:spcBef>
                <a:spcPts val="5200"/>
              </a:spcBef>
            </a:pPr>
            <a:r>
              <a:rPr lang="en-US" sz="2400" b="1" dirty="0">
                <a:latin typeface="Source Sans Pro Black" panose="020B0503030403020204" pitchFamily="34" charset="0"/>
              </a:rPr>
              <a:t>Working with a Teaching Team</a:t>
            </a:r>
          </a:p>
          <a:p>
            <a:pPr marL="365760" indent="-182880">
              <a:spcBef>
                <a:spcPts val="400"/>
              </a:spcBef>
              <a:spcAft>
                <a:spcPts val="0"/>
              </a:spcAft>
              <a:buFont typeface="Arial" panose="020B0604020202020204" pitchFamily="34" charset="0"/>
              <a:buChar char="•"/>
            </a:pPr>
            <a:r>
              <a:rPr lang="en-US" dirty="0"/>
              <a:t>Know your responsibilities, what to expect</a:t>
            </a:r>
          </a:p>
          <a:p>
            <a:pPr marL="365760" indent="-182880">
              <a:spcBef>
                <a:spcPts val="400"/>
              </a:spcBef>
              <a:spcAft>
                <a:spcPts val="0"/>
              </a:spcAft>
              <a:buFont typeface="Arial" panose="020B0604020202020204" pitchFamily="34" charset="0"/>
              <a:buChar char="•"/>
            </a:pPr>
            <a:r>
              <a:rPr lang="en-US" dirty="0"/>
              <a:t>Be professional</a:t>
            </a:r>
          </a:p>
          <a:p>
            <a:pPr marL="365760" indent="-182880">
              <a:spcBef>
                <a:spcPts val="400"/>
              </a:spcBef>
              <a:spcAft>
                <a:spcPts val="0"/>
              </a:spcAft>
              <a:buFont typeface="Arial" panose="020B0604020202020204" pitchFamily="34" charset="0"/>
              <a:buChar char="•"/>
            </a:pPr>
            <a:r>
              <a:rPr lang="en-US" dirty="0"/>
              <a:t>Don’t be afraid to admit uncertainty, ask questions</a:t>
            </a:r>
          </a:p>
          <a:p>
            <a:pPr marL="365760" indent="-182880">
              <a:spcBef>
                <a:spcPts val="400"/>
              </a:spcBef>
              <a:spcAft>
                <a:spcPts val="0"/>
              </a:spcAft>
              <a:buFont typeface="Arial" panose="020B0604020202020204" pitchFamily="34" charset="0"/>
              <a:buChar char="•"/>
            </a:pPr>
            <a:r>
              <a:rPr lang="en-US" dirty="0"/>
              <a:t>Review (on your own) the document on Setting Expectations</a:t>
            </a:r>
          </a:p>
        </p:txBody>
      </p:sp>
      <p:pic>
        <p:nvPicPr>
          <p:cNvPr id="4" name="Picture Placeholder 3">
            <a:extLst>
              <a:ext uri="{FF2B5EF4-FFF2-40B4-BE49-F238E27FC236}">
                <a16:creationId xmlns:a16="http://schemas.microsoft.com/office/drawing/2014/main" id="{1825B892-824E-7F64-D4B0-D31DF163A280}"/>
              </a:ext>
              <a:ext uri="{C183D7F6-B498-43B3-948B-1728B52AA6E4}">
                <adec:decorative xmlns:adec="http://schemas.microsoft.com/office/drawing/2017/decorative" val="1"/>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6697921" y="726448"/>
            <a:ext cx="4751387" cy="4866032"/>
          </a:xfrm>
          <a:custGeom>
            <a:avLst/>
            <a:gdLst>
              <a:gd name="connsiteX0" fmla="*/ 0 w 4751387"/>
              <a:gd name="connsiteY0" fmla="*/ 0 h 4866032"/>
              <a:gd name="connsiteX1" fmla="*/ 4751387 w 4751387"/>
              <a:gd name="connsiteY1" fmla="*/ 0 h 4866032"/>
              <a:gd name="connsiteX2" fmla="*/ 4751387 w 4751387"/>
              <a:gd name="connsiteY2" fmla="*/ 4866032 h 4866032"/>
              <a:gd name="connsiteX3" fmla="*/ 546484 w 4751387"/>
              <a:gd name="connsiteY3" fmla="*/ 4866032 h 4866032"/>
              <a:gd name="connsiteX4" fmla="*/ 0 w 4751387"/>
              <a:gd name="connsiteY4" fmla="*/ 4319548 h 4866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387" h="4866032">
                <a:moveTo>
                  <a:pt x="0" y="0"/>
                </a:moveTo>
                <a:lnTo>
                  <a:pt x="4751387" y="0"/>
                </a:lnTo>
                <a:lnTo>
                  <a:pt x="4751387" y="4866032"/>
                </a:lnTo>
                <a:lnTo>
                  <a:pt x="546484" y="4866032"/>
                </a:lnTo>
                <a:lnTo>
                  <a:pt x="0" y="4319548"/>
                </a:lnTo>
                <a:close/>
              </a:path>
            </a:pathLst>
          </a:custGeom>
        </p:spPr>
      </p:pic>
      <p:pic>
        <p:nvPicPr>
          <p:cNvPr id="7" name="Picture 6" descr="Teaching Technique&#13;&#10;Toolbox">
            <a:extLst>
              <a:ext uri="{FF2B5EF4-FFF2-40B4-BE49-F238E27FC236}">
                <a16:creationId xmlns:a16="http://schemas.microsoft.com/office/drawing/2014/main" id="{0B706B53-3561-9F52-8C6A-814D5B93489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78860" y="5516544"/>
            <a:ext cx="949997" cy="954637"/>
          </a:xfrm>
          <a:prstGeom prst="rect">
            <a:avLst/>
          </a:prstGeom>
        </p:spPr>
      </p:pic>
      <p:sp>
        <p:nvSpPr>
          <p:cNvPr id="8" name="TextBox 7">
            <a:extLst>
              <a:ext uri="{FF2B5EF4-FFF2-40B4-BE49-F238E27FC236}">
                <a16:creationId xmlns:a16="http://schemas.microsoft.com/office/drawing/2014/main" id="{26A742BC-6D32-3340-2B7D-B360430925B4}"/>
              </a:ext>
            </a:extLst>
          </p:cNvPr>
          <p:cNvSpPr txBox="1"/>
          <p:nvPr/>
        </p:nvSpPr>
        <p:spPr>
          <a:xfrm>
            <a:off x="8772395" y="5959046"/>
            <a:ext cx="2152638" cy="369332"/>
          </a:xfrm>
          <a:prstGeom prst="rect">
            <a:avLst/>
          </a:prstGeom>
          <a:noFill/>
        </p:spPr>
        <p:txBody>
          <a:bodyPr wrap="square" rtlCol="0" anchor="b">
            <a:spAutoFit/>
          </a:bodyPr>
          <a:lstStyle/>
          <a:p>
            <a:pPr algn="r"/>
            <a:r>
              <a:rPr lang="en-US" dirty="0">
                <a:solidFill>
                  <a:srgbClr val="D45935"/>
                </a:solidFill>
                <a:latin typeface="Source Sans Pro" panose="020B0503030403020204" pitchFamily="34" charset="0"/>
              </a:rPr>
              <a:t>Document Analysis</a:t>
            </a:r>
          </a:p>
        </p:txBody>
      </p:sp>
    </p:spTree>
    <p:extLst>
      <p:ext uri="{BB962C8B-B14F-4D97-AF65-F5344CB8AC3E}">
        <p14:creationId xmlns:p14="http://schemas.microsoft.com/office/powerpoint/2010/main" val="338424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9D866-C58F-3022-DA00-BECF773BF3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5F0199-2F7B-FF42-5D38-BBCCD24CAD2E}"/>
              </a:ext>
            </a:extLst>
          </p:cNvPr>
          <p:cNvSpPr>
            <a:spLocks noGrp="1"/>
          </p:cNvSpPr>
          <p:nvPr>
            <p:ph type="title"/>
          </p:nvPr>
        </p:nvSpPr>
        <p:spPr/>
        <p:txBody>
          <a:bodyPr/>
          <a:lstStyle/>
          <a:p>
            <a:r>
              <a:rPr lang="en-US" dirty="0"/>
              <a:t>Getting Support</a:t>
            </a:r>
          </a:p>
        </p:txBody>
      </p:sp>
    </p:spTree>
    <p:extLst>
      <p:ext uri="{BB962C8B-B14F-4D97-AF65-F5344CB8AC3E}">
        <p14:creationId xmlns:p14="http://schemas.microsoft.com/office/powerpoint/2010/main" val="2590309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E711-D2F1-6A2C-CCE0-764C24F1F3DD}"/>
              </a:ext>
            </a:extLst>
          </p:cNvPr>
          <p:cNvSpPr>
            <a:spLocks noGrp="1"/>
          </p:cNvSpPr>
          <p:nvPr>
            <p:ph type="ctrTitle"/>
          </p:nvPr>
        </p:nvSpPr>
        <p:spPr/>
        <p:txBody>
          <a:bodyPr/>
          <a:lstStyle/>
          <a:p>
            <a:r>
              <a:rPr lang="en-US"/>
              <a:t>Teaching: You Are Not Alone</a:t>
            </a:r>
          </a:p>
        </p:txBody>
      </p:sp>
      <p:sp>
        <p:nvSpPr>
          <p:cNvPr id="63" name="Snip Single Corner Rectangle 62">
            <a:extLst>
              <a:ext uri="{FF2B5EF4-FFF2-40B4-BE49-F238E27FC236}">
                <a16:creationId xmlns:a16="http://schemas.microsoft.com/office/drawing/2014/main" id="{70691B78-6C95-555F-05A3-A94714716475}"/>
              </a:ext>
            </a:extLst>
          </p:cNvPr>
          <p:cNvSpPr/>
          <p:nvPr/>
        </p:nvSpPr>
        <p:spPr>
          <a:xfrm>
            <a:off x="783110" y="1640576"/>
            <a:ext cx="5349240" cy="461665"/>
          </a:xfrm>
          <a:prstGeom prst="snip1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2500" b="1">
                <a:solidFill>
                  <a:schemeClr val="bg1"/>
                </a:solidFill>
                <a:latin typeface="Source Sans Pro" panose="020B0503030403020204" pitchFamily="34" charset="0"/>
              </a:rPr>
              <a:t>Teaching Knowledge &amp; Practice</a:t>
            </a:r>
          </a:p>
        </p:txBody>
      </p:sp>
      <p:sp>
        <p:nvSpPr>
          <p:cNvPr id="76" name="Text Placeholder 3">
            <a:extLst>
              <a:ext uri="{FF2B5EF4-FFF2-40B4-BE49-F238E27FC236}">
                <a16:creationId xmlns:a16="http://schemas.microsoft.com/office/drawing/2014/main" id="{B3E76DE1-83CA-79EC-86D0-C2C269DD3DB0}"/>
              </a:ext>
            </a:extLst>
          </p:cNvPr>
          <p:cNvSpPr txBox="1">
            <a:spLocks/>
          </p:cNvSpPr>
          <p:nvPr/>
        </p:nvSpPr>
        <p:spPr>
          <a:xfrm>
            <a:off x="783110" y="2099794"/>
            <a:ext cx="5349240" cy="468791"/>
          </a:xfrm>
          <a:prstGeom prst="rect">
            <a:avLst/>
          </a:prstGeom>
          <a:solidFill>
            <a:schemeClr val="bg1">
              <a:lumMod val="85000"/>
            </a:schemeClr>
          </a:solidFill>
          <a:effectLst>
            <a:outerShdw blurRad="50800" dist="38100" dir="2700000" algn="tl" rotWithShape="0">
              <a:prstClr val="black">
                <a:alpha val="40000"/>
              </a:prstClr>
            </a:outerShdw>
          </a:effectLst>
        </p:spPr>
        <p:txBody>
          <a:bodyPr lIns="0" tIns="91440" rIns="0" bIns="0" numCol="1"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lvl="1" indent="0">
              <a:spcBef>
                <a:spcPts val="0"/>
              </a:spcBef>
              <a:buNone/>
            </a:pPr>
            <a:r>
              <a:rPr lang="en-US" sz="2200" b="1"/>
              <a:t>TEP and UO Online</a:t>
            </a:r>
          </a:p>
        </p:txBody>
      </p:sp>
      <p:sp>
        <p:nvSpPr>
          <p:cNvPr id="65" name="Text Placeholder 3">
            <a:extLst>
              <a:ext uri="{FF2B5EF4-FFF2-40B4-BE49-F238E27FC236}">
                <a16:creationId xmlns:a16="http://schemas.microsoft.com/office/drawing/2014/main" id="{15C36100-599B-23CD-8414-8BC4887DF5D5}"/>
              </a:ext>
            </a:extLst>
          </p:cNvPr>
          <p:cNvSpPr txBox="1">
            <a:spLocks/>
          </p:cNvSpPr>
          <p:nvPr/>
        </p:nvSpPr>
        <p:spPr>
          <a:xfrm>
            <a:off x="783110" y="2568585"/>
            <a:ext cx="5349240" cy="755799"/>
          </a:xfrm>
          <a:prstGeom prst="rect">
            <a:avLst/>
          </a:prstGeom>
          <a:solidFill>
            <a:schemeClr val="bg1">
              <a:lumMod val="85000"/>
            </a:schemeClr>
          </a:solidFill>
          <a:effectLst>
            <a:outerShdw blurRad="50800" dist="38100" dir="2700000" algn="tl" rotWithShape="0">
              <a:prstClr val="black">
                <a:alpha val="40000"/>
              </a:prstClr>
            </a:outerShdw>
          </a:effectLst>
        </p:spPr>
        <p:txBody>
          <a:bodyPr lIns="0" tIns="0" rIns="0" bIns="0" numCol="2"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lvl="1" indent="-182880">
              <a:spcBef>
                <a:spcPts val="0"/>
              </a:spcBef>
            </a:pPr>
            <a:r>
              <a:rPr lang="en-US" sz="2200"/>
              <a:t>Workshops</a:t>
            </a:r>
          </a:p>
          <a:p>
            <a:pPr marL="365760" lvl="1" indent="-182880">
              <a:spcBef>
                <a:spcPts val="0"/>
              </a:spcBef>
            </a:pPr>
            <a:r>
              <a:rPr lang="en-US" sz="2200"/>
              <a:t>Consultations</a:t>
            </a:r>
          </a:p>
          <a:p>
            <a:pPr marL="365760" lvl="1" indent="-182880">
              <a:spcBef>
                <a:spcPts val="0"/>
              </a:spcBef>
            </a:pPr>
            <a:r>
              <a:rPr lang="en-US" sz="2200"/>
              <a:t>Class Observations</a:t>
            </a:r>
          </a:p>
          <a:p>
            <a:pPr marL="365760" lvl="1" indent="-182880">
              <a:spcBef>
                <a:spcPts val="0"/>
              </a:spcBef>
            </a:pPr>
            <a:r>
              <a:rPr lang="en-US" sz="2200"/>
              <a:t>Reading Groups</a:t>
            </a:r>
          </a:p>
        </p:txBody>
      </p:sp>
      <p:sp>
        <p:nvSpPr>
          <p:cNvPr id="112" name="Text Placeholder 3">
            <a:extLst>
              <a:ext uri="{FF2B5EF4-FFF2-40B4-BE49-F238E27FC236}">
                <a16:creationId xmlns:a16="http://schemas.microsoft.com/office/drawing/2014/main" id="{6D6D23A4-0A60-6551-6919-F4ECF950F34B}"/>
              </a:ext>
            </a:extLst>
          </p:cNvPr>
          <p:cNvSpPr txBox="1">
            <a:spLocks/>
          </p:cNvSpPr>
          <p:nvPr/>
        </p:nvSpPr>
        <p:spPr>
          <a:xfrm>
            <a:off x="783110" y="3324384"/>
            <a:ext cx="5349240" cy="790726"/>
          </a:xfrm>
          <a:prstGeom prst="rect">
            <a:avLst/>
          </a:prstGeom>
          <a:solidFill>
            <a:schemeClr val="bg1">
              <a:lumMod val="85000"/>
            </a:schemeClr>
          </a:solidFill>
          <a:effectLst>
            <a:outerShdw blurRad="50800" dist="38100" dir="2700000" algn="tl" rotWithShape="0">
              <a:prstClr val="black">
                <a:alpha val="40000"/>
              </a:prstClr>
            </a:outerShdw>
          </a:effectLst>
        </p:spPr>
        <p:txBody>
          <a:bodyPr lIns="0" tIns="0" rIns="0" bIns="0" numCol="1"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lvl="1" indent="0">
              <a:spcBef>
                <a:spcPts val="0"/>
              </a:spcBef>
              <a:buNone/>
            </a:pPr>
            <a:r>
              <a:rPr lang="en-US" sz="2200"/>
              <a:t>Teaching Courses</a:t>
            </a:r>
          </a:p>
          <a:p>
            <a:pPr marL="182880" lvl="1" indent="0">
              <a:spcBef>
                <a:spcPts val="0"/>
              </a:spcBef>
              <a:buNone/>
            </a:pPr>
            <a:r>
              <a:rPr lang="en-US" sz="2200"/>
              <a:t>Podcasts, Journals, Blogs</a:t>
            </a:r>
          </a:p>
        </p:txBody>
      </p:sp>
      <p:sp>
        <p:nvSpPr>
          <p:cNvPr id="6" name="Rounded Rectangle 5">
            <a:extLst>
              <a:ext uri="{FF2B5EF4-FFF2-40B4-BE49-F238E27FC236}">
                <a16:creationId xmlns:a16="http://schemas.microsoft.com/office/drawing/2014/main" id="{66A2B3FC-E560-B93A-ECA6-7B96BE2D352A}"/>
              </a:ext>
            </a:extLst>
          </p:cNvPr>
          <p:cNvSpPr/>
          <p:nvPr/>
        </p:nvSpPr>
        <p:spPr>
          <a:xfrm>
            <a:off x="4305577" y="3327871"/>
            <a:ext cx="2130503" cy="1091242"/>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503975">
              <a:spcBef>
                <a:spcPts val="1600"/>
              </a:spcBef>
              <a:spcAft>
                <a:spcPts val="0"/>
              </a:spcAft>
              <a:buClrTx/>
              <a:defRPr/>
            </a:pPr>
            <a:r>
              <a:rPr lang="en-US" b="1">
                <a:solidFill>
                  <a:schemeClr val="tx1"/>
                </a:solidFill>
                <a:latin typeface="Source Sans Pro" panose="020B0503030403020204" pitchFamily="34" charset="0"/>
              </a:rPr>
              <a:t>Science Teaching Journal Club </a:t>
            </a:r>
          </a:p>
          <a:p>
            <a:pPr defTabSz="503975">
              <a:spcBef>
                <a:spcPts val="400"/>
              </a:spcBef>
              <a:spcAft>
                <a:spcPts val="0"/>
              </a:spcAft>
              <a:buClrTx/>
              <a:defRPr/>
            </a:pPr>
            <a:r>
              <a:rPr lang="en-US">
                <a:solidFill>
                  <a:schemeClr val="tx1"/>
                </a:solidFill>
                <a:latin typeface="Source Sans Pro" panose="020B0503030403020204" pitchFamily="34" charset="0"/>
              </a:rPr>
              <a:t>Tues 9am, LISB 217</a:t>
            </a:r>
          </a:p>
        </p:txBody>
      </p:sp>
      <p:sp>
        <p:nvSpPr>
          <p:cNvPr id="80" name="Snip Single Corner Rectangle 79">
            <a:extLst>
              <a:ext uri="{FF2B5EF4-FFF2-40B4-BE49-F238E27FC236}">
                <a16:creationId xmlns:a16="http://schemas.microsoft.com/office/drawing/2014/main" id="{47647298-105A-406D-F754-AE106C47BC92}"/>
              </a:ext>
            </a:extLst>
          </p:cNvPr>
          <p:cNvSpPr/>
          <p:nvPr/>
        </p:nvSpPr>
        <p:spPr>
          <a:xfrm>
            <a:off x="783110" y="4561957"/>
            <a:ext cx="5349240" cy="466344"/>
          </a:xfrm>
          <a:prstGeom prst="snip1Rect">
            <a:avLst>
              <a:gd name="adj" fmla="val 50000"/>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2500" b="1">
                <a:solidFill>
                  <a:schemeClr val="bg1"/>
                </a:solidFill>
                <a:latin typeface="Source Sans Pro" panose="020B0503030403020204" pitchFamily="34" charset="0"/>
              </a:rPr>
              <a:t>Specifics of Course and Discipline</a:t>
            </a:r>
          </a:p>
        </p:txBody>
      </p:sp>
      <p:sp>
        <p:nvSpPr>
          <p:cNvPr id="82" name="Text Placeholder 3">
            <a:extLst>
              <a:ext uri="{FF2B5EF4-FFF2-40B4-BE49-F238E27FC236}">
                <a16:creationId xmlns:a16="http://schemas.microsoft.com/office/drawing/2014/main" id="{07CD17DE-9460-D38C-266D-51FCBC78D6E4}"/>
              </a:ext>
            </a:extLst>
          </p:cNvPr>
          <p:cNvSpPr txBox="1">
            <a:spLocks/>
          </p:cNvSpPr>
          <p:nvPr/>
        </p:nvSpPr>
        <p:spPr>
          <a:xfrm>
            <a:off x="783110" y="5028301"/>
            <a:ext cx="5349240" cy="1309437"/>
          </a:xfrm>
          <a:prstGeom prst="rect">
            <a:avLst/>
          </a:prstGeom>
          <a:solidFill>
            <a:schemeClr val="bg1">
              <a:lumMod val="85000"/>
            </a:schemeClr>
          </a:solidFill>
          <a:effectLst>
            <a:outerShdw blurRad="50800" dist="38100" dir="2700000" algn="tl" rotWithShape="0">
              <a:prstClr val="black">
                <a:alpha val="40000"/>
              </a:prstClr>
            </a:outerShdw>
          </a:effectLst>
        </p:spPr>
        <p:txBody>
          <a:bodyPr lIns="0" tIns="91440" rIns="0" bIns="0" numCol="2"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lvl="1" indent="-182880">
              <a:spcBef>
                <a:spcPts val="0"/>
              </a:spcBef>
            </a:pPr>
            <a:r>
              <a:rPr lang="en-US" sz="2200"/>
              <a:t>Lead Instructor</a:t>
            </a:r>
          </a:p>
          <a:p>
            <a:pPr marL="365760" lvl="1" indent="-182880">
              <a:spcBef>
                <a:spcPts val="0"/>
              </a:spcBef>
            </a:pPr>
            <a:r>
              <a:rPr lang="en-US" sz="2200"/>
              <a:t>Head TA</a:t>
            </a:r>
          </a:p>
          <a:p>
            <a:pPr marL="365760" lvl="1" indent="-182880">
              <a:spcBef>
                <a:spcPts val="0"/>
              </a:spcBef>
            </a:pPr>
            <a:r>
              <a:rPr lang="en-US" sz="2200"/>
              <a:t>Other GEs on team</a:t>
            </a:r>
          </a:p>
          <a:p>
            <a:pPr marL="365760" lvl="1" indent="-182880">
              <a:spcBef>
                <a:spcPts val="0"/>
              </a:spcBef>
            </a:pPr>
            <a:r>
              <a:rPr lang="en-US" sz="2200"/>
              <a:t>Your Peers</a:t>
            </a:r>
          </a:p>
          <a:p>
            <a:pPr marL="365760" lvl="1" indent="-182880">
              <a:spcBef>
                <a:spcPts val="0"/>
              </a:spcBef>
            </a:pPr>
            <a:r>
              <a:rPr lang="en-US" sz="2200"/>
              <a:t>Support Staff</a:t>
            </a:r>
          </a:p>
          <a:p>
            <a:pPr marL="365760" lvl="1" indent="-182880">
              <a:spcBef>
                <a:spcPts val="0"/>
              </a:spcBef>
            </a:pPr>
            <a:r>
              <a:rPr lang="en-US" sz="2200"/>
              <a:t>Courses/Seminars</a:t>
            </a:r>
          </a:p>
        </p:txBody>
      </p:sp>
      <p:sp>
        <p:nvSpPr>
          <p:cNvPr id="86" name="Snip Single Corner Rectangle 85">
            <a:extLst>
              <a:ext uri="{FF2B5EF4-FFF2-40B4-BE49-F238E27FC236}">
                <a16:creationId xmlns:a16="http://schemas.microsoft.com/office/drawing/2014/main" id="{62CB1D14-9897-6637-5412-D6B861C8661F}"/>
              </a:ext>
            </a:extLst>
          </p:cNvPr>
          <p:cNvSpPr/>
          <p:nvPr/>
        </p:nvSpPr>
        <p:spPr>
          <a:xfrm>
            <a:off x="6725160" y="1640576"/>
            <a:ext cx="4628373" cy="466344"/>
          </a:xfrm>
          <a:prstGeom prst="snip1Rect">
            <a:avLst>
              <a:gd name="adj" fmla="val 50000"/>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2500" b="1">
                <a:solidFill>
                  <a:schemeClr val="bg1"/>
                </a:solidFill>
                <a:latin typeface="Source Sans Pro" panose="020B0503030403020204" pitchFamily="34" charset="0"/>
              </a:rPr>
              <a:t>Campus Resources</a:t>
            </a:r>
          </a:p>
        </p:txBody>
      </p:sp>
      <p:sp>
        <p:nvSpPr>
          <p:cNvPr id="88" name="Text Placeholder 3">
            <a:extLst>
              <a:ext uri="{FF2B5EF4-FFF2-40B4-BE49-F238E27FC236}">
                <a16:creationId xmlns:a16="http://schemas.microsoft.com/office/drawing/2014/main" id="{D59B16AE-CEE8-33E4-F389-B4613EB74B90}"/>
              </a:ext>
            </a:extLst>
          </p:cNvPr>
          <p:cNvSpPr txBox="1">
            <a:spLocks/>
          </p:cNvSpPr>
          <p:nvPr/>
        </p:nvSpPr>
        <p:spPr>
          <a:xfrm>
            <a:off x="6725159" y="2106920"/>
            <a:ext cx="4628373" cy="3438095"/>
          </a:xfrm>
          <a:prstGeom prst="rect">
            <a:avLst/>
          </a:prstGeom>
          <a:solidFill>
            <a:schemeClr val="bg1">
              <a:lumMod val="85000"/>
            </a:schemeClr>
          </a:solidFill>
          <a:effectLst>
            <a:outerShdw blurRad="50800" dist="38100" dir="2700000" algn="tl" rotWithShape="0">
              <a:prstClr val="black">
                <a:alpha val="40000"/>
              </a:prstClr>
            </a:outerShdw>
          </a:effectLst>
        </p:spPr>
        <p:txBody>
          <a:bodyPr lIns="0" tIns="91440" rIns="0" bIns="0" numCol="1"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lvl="1" indent="0">
              <a:spcBef>
                <a:spcPts val="0"/>
              </a:spcBef>
              <a:buNone/>
            </a:pPr>
            <a:r>
              <a:rPr lang="en-US" sz="2200" b="1"/>
              <a:t>Student Support</a:t>
            </a:r>
            <a:endParaRPr lang="en-US" sz="2200"/>
          </a:p>
          <a:p>
            <a:pPr marL="365760" lvl="1" indent="-182880">
              <a:spcBef>
                <a:spcPts val="0"/>
              </a:spcBef>
            </a:pPr>
            <a:r>
              <a:rPr lang="en-US" sz="2200"/>
              <a:t>Tutoring &amp; Academic Engagement Center</a:t>
            </a:r>
          </a:p>
          <a:p>
            <a:pPr marL="365760" lvl="1" indent="-182880">
              <a:spcBef>
                <a:spcPts val="0"/>
              </a:spcBef>
            </a:pPr>
            <a:r>
              <a:rPr lang="en-US" sz="2400"/>
              <a:t>Accessible Education Center</a:t>
            </a:r>
            <a:endParaRPr lang="en-US" sz="2200"/>
          </a:p>
          <a:p>
            <a:pPr marL="365760" lvl="1" indent="-182880">
              <a:spcBef>
                <a:spcPts val="0"/>
              </a:spcBef>
            </a:pPr>
            <a:r>
              <a:rPr lang="en-US" sz="2200"/>
              <a:t>Counseling Center</a:t>
            </a:r>
          </a:p>
          <a:p>
            <a:pPr marL="182880" lvl="1" indent="0">
              <a:spcBef>
                <a:spcPts val="1800"/>
              </a:spcBef>
              <a:buNone/>
            </a:pPr>
            <a:r>
              <a:rPr lang="en-US" sz="2200" b="1"/>
              <a:t>Safety</a:t>
            </a:r>
          </a:p>
          <a:p>
            <a:pPr marL="365760" lvl="1" indent="-182880">
              <a:spcBef>
                <a:spcPts val="0"/>
              </a:spcBef>
            </a:pPr>
            <a:r>
              <a:rPr lang="en-US" sz="2200"/>
              <a:t>UO Police (911)</a:t>
            </a:r>
          </a:p>
          <a:p>
            <a:pPr marL="365760" lvl="1" indent="-182880">
              <a:spcBef>
                <a:spcPts val="0"/>
              </a:spcBef>
            </a:pPr>
            <a:r>
              <a:rPr lang="en-US" sz="2200"/>
              <a:t>Safety &amp; Risk Services</a:t>
            </a:r>
          </a:p>
          <a:p>
            <a:pPr marL="365760" lvl="1" indent="-182880">
              <a:spcBef>
                <a:spcPts val="0"/>
              </a:spcBef>
            </a:pPr>
            <a:endParaRPr lang="en-US" sz="2200"/>
          </a:p>
        </p:txBody>
      </p:sp>
      <p:sp>
        <p:nvSpPr>
          <p:cNvPr id="3" name="Bent Arrow 2">
            <a:extLst>
              <a:ext uri="{FF2B5EF4-FFF2-40B4-BE49-F238E27FC236}">
                <a16:creationId xmlns:a16="http://schemas.microsoft.com/office/drawing/2014/main" id="{EE207445-2E0D-CFFF-0A92-0FBA643F6390}"/>
              </a:ext>
              <a:ext uri="{C183D7F6-B498-43B3-948B-1728B52AA6E4}">
                <adec:decorative xmlns:adec="http://schemas.microsoft.com/office/drawing/2017/decorative" val="1"/>
              </a:ext>
            </a:extLst>
          </p:cNvPr>
          <p:cNvSpPr/>
          <p:nvPr/>
        </p:nvSpPr>
        <p:spPr>
          <a:xfrm rot="5400000">
            <a:off x="5712336" y="3141488"/>
            <a:ext cx="310719" cy="260967"/>
          </a:xfrm>
          <a:prstGeom prst="bentArrow">
            <a:avLst>
              <a:gd name="adj1" fmla="val 13094"/>
              <a:gd name="adj2" fmla="val 23156"/>
              <a:gd name="adj3" fmla="val 25000"/>
              <a:gd name="adj4" fmla="val 4375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284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0" grpId="0" animBg="1"/>
      <p:bldP spid="82" grpId="0" animBg="1"/>
      <p:bldP spid="86" grpId="0" animBg="1"/>
      <p:bldP spid="88"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85E66-5425-32A4-33C4-8ADA67CE6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4A8D5-C788-7623-3E8F-046102FCEF1D}"/>
              </a:ext>
            </a:extLst>
          </p:cNvPr>
          <p:cNvSpPr>
            <a:spLocks noGrp="1"/>
          </p:cNvSpPr>
          <p:nvPr>
            <p:ph type="ctrTitle"/>
          </p:nvPr>
        </p:nvSpPr>
        <p:spPr/>
        <p:txBody>
          <a:bodyPr anchor="ctr"/>
          <a:lstStyle/>
          <a:p>
            <a:pPr algn="l"/>
            <a:r>
              <a:rPr lang="en-US" dirty="0"/>
              <a:t>Getting Help from TEP</a:t>
            </a:r>
          </a:p>
        </p:txBody>
      </p:sp>
      <p:sp>
        <p:nvSpPr>
          <p:cNvPr id="3" name="Text Placeholder 2">
            <a:extLst>
              <a:ext uri="{FF2B5EF4-FFF2-40B4-BE49-F238E27FC236}">
                <a16:creationId xmlns:a16="http://schemas.microsoft.com/office/drawing/2014/main" id="{71821AAD-0763-5966-37CD-9CEDF2FE1996}"/>
              </a:ext>
            </a:extLst>
          </p:cNvPr>
          <p:cNvSpPr>
            <a:spLocks noGrp="1"/>
          </p:cNvSpPr>
          <p:nvPr>
            <p:ph type="body" sz="quarter" idx="10"/>
          </p:nvPr>
        </p:nvSpPr>
        <p:spPr>
          <a:xfrm>
            <a:off x="6194367" y="727785"/>
            <a:ext cx="5371153" cy="1354976"/>
          </a:xfrm>
        </p:spPr>
        <p:txBody>
          <a:bodyPr/>
          <a:lstStyle/>
          <a:p>
            <a:pPr lvl="0">
              <a:spcBef>
                <a:spcPts val="800"/>
              </a:spcBef>
            </a:pPr>
            <a:r>
              <a:rPr lang="en-US" dirty="0"/>
              <a:t>Me - Richard (</a:t>
            </a:r>
            <a:r>
              <a:rPr lang="en-US" dirty="0">
                <a:hlinkClick r:id="rId2"/>
              </a:rPr>
              <a:t>richardw@uoregon.edu</a:t>
            </a:r>
            <a:r>
              <a:rPr lang="en-US" dirty="0"/>
              <a:t>)</a:t>
            </a:r>
          </a:p>
          <a:p>
            <a:pPr lvl="0">
              <a:spcBef>
                <a:spcPts val="400"/>
              </a:spcBef>
            </a:pPr>
            <a:r>
              <a:rPr lang="en-US" dirty="0"/>
              <a:t>TEP website (</a:t>
            </a:r>
            <a:r>
              <a:rPr lang="en-US" dirty="0">
                <a:hlinkClick r:id="rId3"/>
              </a:rPr>
              <a:t>teaching.uoregon.edu</a:t>
            </a:r>
            <a:r>
              <a:rPr lang="en-US" dirty="0"/>
              <a:t>)</a:t>
            </a:r>
          </a:p>
          <a:p>
            <a:pPr lvl="0">
              <a:spcBef>
                <a:spcPts val="400"/>
              </a:spcBef>
            </a:pPr>
            <a:r>
              <a:rPr lang="en-US" dirty="0"/>
              <a:t>General Questions: </a:t>
            </a:r>
            <a:r>
              <a:rPr lang="en-US" dirty="0">
                <a:hlinkClick r:id="rId4"/>
              </a:rPr>
              <a:t>tep@uoregon.edu</a:t>
            </a:r>
            <a:endParaRPr lang="en-US" dirty="0"/>
          </a:p>
        </p:txBody>
      </p:sp>
      <p:sp>
        <p:nvSpPr>
          <p:cNvPr id="19" name="TextBox 18">
            <a:extLst>
              <a:ext uri="{FF2B5EF4-FFF2-40B4-BE49-F238E27FC236}">
                <a16:creationId xmlns:a16="http://schemas.microsoft.com/office/drawing/2014/main" id="{934F42B7-955C-6E98-3C9A-8C9DDC24FD14}"/>
              </a:ext>
            </a:extLst>
          </p:cNvPr>
          <p:cNvSpPr txBox="1"/>
          <p:nvPr/>
        </p:nvSpPr>
        <p:spPr>
          <a:xfrm>
            <a:off x="659531" y="1892073"/>
            <a:ext cx="6096000" cy="461665"/>
          </a:xfrm>
          <a:prstGeom prst="rect">
            <a:avLst/>
          </a:prstGeom>
          <a:noFill/>
        </p:spPr>
        <p:txBody>
          <a:bodyPr wrap="square">
            <a:spAutoFit/>
          </a:bodyPr>
          <a:lstStyle/>
          <a:p>
            <a:pPr lvl="0">
              <a:spcBef>
                <a:spcPts val="3200"/>
              </a:spcBef>
            </a:pPr>
            <a:r>
              <a:rPr lang="en-US" sz="2400" b="1" dirty="0">
                <a:latin typeface="Source Sans Pro Black" panose="020B0503030403020204" pitchFamily="34" charset="0"/>
              </a:rPr>
              <a:t>Upcoming GE-focused TEP Events</a:t>
            </a:r>
          </a:p>
        </p:txBody>
      </p:sp>
      <p:graphicFrame>
        <p:nvGraphicFramePr>
          <p:cNvPr id="15" name="Table 14">
            <a:extLst>
              <a:ext uri="{FF2B5EF4-FFF2-40B4-BE49-F238E27FC236}">
                <a16:creationId xmlns:a16="http://schemas.microsoft.com/office/drawing/2014/main" id="{AC61257B-204E-8D57-5384-B682B3B23840}"/>
              </a:ext>
            </a:extLst>
          </p:cNvPr>
          <p:cNvGraphicFramePr>
            <a:graphicFrameLocks noGrp="1"/>
          </p:cNvGraphicFramePr>
          <p:nvPr>
            <p:extLst>
              <p:ext uri="{D42A27DB-BD31-4B8C-83A1-F6EECF244321}">
                <p14:modId xmlns:p14="http://schemas.microsoft.com/office/powerpoint/2010/main" val="1889050297"/>
              </p:ext>
            </p:extLst>
          </p:nvPr>
        </p:nvGraphicFramePr>
        <p:xfrm>
          <a:off x="724847" y="2373682"/>
          <a:ext cx="10757477" cy="4245525"/>
        </p:xfrm>
        <a:graphic>
          <a:graphicData uri="http://schemas.openxmlformats.org/drawingml/2006/table">
            <a:tbl>
              <a:tblPr firstRow="1" firstCol="1" bandRow="1">
                <a:tableStyleId>{FABFCF23-3B69-468F-B69F-88F6DE6A72F2}</a:tableStyleId>
              </a:tblPr>
              <a:tblGrid>
                <a:gridCol w="2793053">
                  <a:extLst>
                    <a:ext uri="{9D8B030D-6E8A-4147-A177-3AD203B41FA5}">
                      <a16:colId xmlns:a16="http://schemas.microsoft.com/office/drawing/2014/main" val="1077624734"/>
                    </a:ext>
                  </a:extLst>
                </a:gridCol>
                <a:gridCol w="5358384">
                  <a:extLst>
                    <a:ext uri="{9D8B030D-6E8A-4147-A177-3AD203B41FA5}">
                      <a16:colId xmlns:a16="http://schemas.microsoft.com/office/drawing/2014/main" val="2236553551"/>
                    </a:ext>
                  </a:extLst>
                </a:gridCol>
                <a:gridCol w="2606040">
                  <a:extLst>
                    <a:ext uri="{9D8B030D-6E8A-4147-A177-3AD203B41FA5}">
                      <a16:colId xmlns:a16="http://schemas.microsoft.com/office/drawing/2014/main" val="2737417299"/>
                    </a:ext>
                  </a:extLst>
                </a:gridCol>
              </a:tblGrid>
              <a:tr h="405045">
                <a:tc>
                  <a:txBody>
                    <a:bodyPr/>
                    <a:lstStyle/>
                    <a:p>
                      <a:r>
                        <a:rPr lang="en-US" sz="2000" b="1">
                          <a:latin typeface="Source Sans Pro" panose="020B0503030403020204" pitchFamily="34" charset="0"/>
                        </a:rPr>
                        <a:t>Workshop</a:t>
                      </a:r>
                    </a:p>
                  </a:txBody>
                  <a:tcPr/>
                </a:tc>
                <a:tc>
                  <a:txBody>
                    <a:bodyPr/>
                    <a:lstStyle/>
                    <a:p>
                      <a:r>
                        <a:rPr lang="en-US" sz="2000" b="1">
                          <a:latin typeface="Source Sans Pro" panose="020B0503030403020204" pitchFamily="34" charset="0"/>
                        </a:rPr>
                        <a:t>Description</a:t>
                      </a:r>
                    </a:p>
                  </a:txBody>
                  <a:tcPr/>
                </a:tc>
                <a:tc>
                  <a:txBody>
                    <a:bodyPr/>
                    <a:lstStyle/>
                    <a:p>
                      <a:r>
                        <a:rPr lang="en-US" sz="2000" b="1">
                          <a:latin typeface="Source Sans Pro" panose="020B0503030403020204" pitchFamily="34" charset="0"/>
                        </a:rPr>
                        <a:t>Time &amp; Location</a:t>
                      </a:r>
                    </a:p>
                  </a:txBody>
                  <a:tcPr/>
                </a:tc>
                <a:extLst>
                  <a:ext uri="{0D108BD9-81ED-4DB2-BD59-A6C34878D82A}">
                    <a16:rowId xmlns:a16="http://schemas.microsoft.com/office/drawing/2014/main" val="4045806879"/>
                  </a:ext>
                </a:extLst>
              </a:tr>
              <a:tr h="630259">
                <a:tc>
                  <a:txBody>
                    <a:bodyPr/>
                    <a:lstStyle/>
                    <a:p>
                      <a:r>
                        <a:rPr lang="en-US" sz="1800" b="1" dirty="0">
                          <a:latin typeface="Source Sans Pro" panose="020B0503030403020204" pitchFamily="34" charset="0"/>
                        </a:rPr>
                        <a:t>GTI Kickoff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Meet other GEs while learning about the Graduate Teaching Initiative, our teaching certificate program.</a:t>
                      </a:r>
                    </a:p>
                  </a:txBody>
                  <a:tcPr/>
                </a:tc>
                <a:tc>
                  <a:txBody>
                    <a:bodyPr/>
                    <a:lstStyle/>
                    <a:p>
                      <a:r>
                        <a:rPr lang="en-US" sz="1800" b="1" dirty="0">
                          <a:latin typeface="Source Sans Pro" panose="020B0503030403020204" pitchFamily="34" charset="0"/>
                        </a:rPr>
                        <a:t>Tues Sep 29 @ 10am</a:t>
                      </a:r>
                      <a:br>
                        <a:rPr lang="en-US" sz="1800" dirty="0">
                          <a:latin typeface="Source Sans Pro" panose="020B0503030403020204" pitchFamily="34" charset="0"/>
                        </a:rPr>
                      </a:br>
                      <a:r>
                        <a:rPr lang="en-US" sz="1800" dirty="0">
                          <a:latin typeface="Source Sans Pro" panose="020B0503030403020204" pitchFamily="34" charset="0"/>
                        </a:rPr>
                        <a:t>Straub Hall room 417</a:t>
                      </a:r>
                    </a:p>
                  </a:txBody>
                  <a:tcPr/>
                </a:tc>
                <a:extLst>
                  <a:ext uri="{0D108BD9-81ED-4DB2-BD59-A6C34878D82A}">
                    <a16:rowId xmlns:a16="http://schemas.microsoft.com/office/drawing/2014/main" val="535946238"/>
                  </a:ext>
                </a:extLst>
              </a:tr>
              <a:tr h="6302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Source Sans Pro" panose="020B0503030403020204" pitchFamily="34" charset="0"/>
                        </a:rPr>
                        <a:t>International GE Success:</a:t>
                      </a:r>
                      <a:br>
                        <a:rPr lang="en-US" sz="1800" b="1" dirty="0">
                          <a:latin typeface="Source Sans Pro" panose="020B0503030403020204" pitchFamily="34" charset="0"/>
                        </a:rPr>
                      </a:br>
                      <a:r>
                        <a:rPr lang="en-US" sz="1400" b="0" dirty="0">
                          <a:latin typeface="Source Sans Pro" panose="020B0503030403020204" pitchFamily="34" charset="0"/>
                        </a:rPr>
                        <a:t>Lesson Planning &amp; Active Learning</a:t>
                      </a:r>
                    </a:p>
                  </a:txBody>
                  <a:tcPr/>
                </a:tc>
                <a:tc>
                  <a:txBody>
                    <a:bodyPr/>
                    <a:lstStyle/>
                    <a:p>
                      <a:r>
                        <a:rPr lang="en-US" sz="1800" dirty="0">
                          <a:latin typeface="Source Sans Pro" panose="020B0503030403020204" pitchFamily="34" charset="0"/>
                        </a:rPr>
                        <a:t>A space for international GEs to think and talk about lesson planning and active learning strategies.</a:t>
                      </a:r>
                    </a:p>
                  </a:txBody>
                  <a:tcPr/>
                </a:tc>
                <a:tc>
                  <a:txBody>
                    <a:bodyPr/>
                    <a:lstStyle/>
                    <a:p>
                      <a:r>
                        <a:rPr lang="en-US" sz="1800" b="1" dirty="0">
                          <a:latin typeface="Source Sans Pro" panose="020B0503030403020204" pitchFamily="34" charset="0"/>
                        </a:rPr>
                        <a:t>Mon Oct 5 @ 2pm</a:t>
                      </a:r>
                      <a:br>
                        <a:rPr lang="en-US" sz="1800" dirty="0">
                          <a:latin typeface="Source Sans Pro" panose="020B0503030403020204" pitchFamily="34" charset="0"/>
                        </a:rPr>
                      </a:br>
                      <a:r>
                        <a:rPr lang="en-US" sz="1800" dirty="0">
                          <a:latin typeface="Source Sans Pro" panose="020B0503030403020204" pitchFamily="34" charset="0"/>
                        </a:rPr>
                        <a:t>Knight Lib Dream Lab</a:t>
                      </a:r>
                    </a:p>
                  </a:txBody>
                  <a:tcPr/>
                </a:tc>
                <a:extLst>
                  <a:ext uri="{0D108BD9-81ED-4DB2-BD59-A6C34878D82A}">
                    <a16:rowId xmlns:a16="http://schemas.microsoft.com/office/drawing/2014/main" val="3633535702"/>
                  </a:ext>
                </a:extLst>
              </a:tr>
              <a:tr h="6302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Source Sans Pro" panose="020B0503030403020204" pitchFamily="34" charset="0"/>
                        </a:rPr>
                        <a:t>Tips for Efficient Grading</a:t>
                      </a:r>
                    </a:p>
                  </a:txBody>
                  <a:tcPr/>
                </a:tc>
                <a:tc>
                  <a:txBody>
                    <a:bodyPr/>
                    <a:lstStyle/>
                    <a:p>
                      <a:r>
                        <a:rPr lang="en-US" sz="1800" dirty="0">
                          <a:latin typeface="Source Sans Pro" panose="020B0503030403020204" pitchFamily="34" charset="0"/>
                        </a:rPr>
                        <a:t>Discuss tips for getting through that stack of exams, homework, lab reports, or assignments quickly.</a:t>
                      </a:r>
                    </a:p>
                  </a:txBody>
                  <a:tcPr/>
                </a:tc>
                <a:tc>
                  <a:txBody>
                    <a:bodyPr/>
                    <a:lstStyle/>
                    <a:p>
                      <a:r>
                        <a:rPr lang="en-US" sz="1800" b="1" dirty="0">
                          <a:solidFill>
                            <a:schemeClr val="tx1"/>
                          </a:solidFill>
                          <a:latin typeface="Source Sans Pro" panose="020B0503030403020204" pitchFamily="34" charset="0"/>
                        </a:rPr>
                        <a:t>Mon Oct 12 @ 11am </a:t>
                      </a:r>
                      <a:br>
                        <a:rPr lang="en-US" sz="1800" dirty="0">
                          <a:solidFill>
                            <a:schemeClr val="tx1"/>
                          </a:solidFill>
                          <a:latin typeface="Source Sans Pro" panose="020B0503030403020204" pitchFamily="34" charset="0"/>
                        </a:rPr>
                      </a:br>
                      <a:r>
                        <a:rPr lang="en-US" sz="1800" dirty="0">
                          <a:solidFill>
                            <a:schemeClr val="tx1"/>
                          </a:solidFill>
                          <a:latin typeface="Source Sans Pro" panose="020B0503030403020204" pitchFamily="34" charset="0"/>
                        </a:rPr>
                        <a:t>Zoom</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2461531771"/>
                  </a:ext>
                </a:extLst>
              </a:tr>
              <a:tr h="630259">
                <a:tc>
                  <a:txBody>
                    <a:bodyPr/>
                    <a:lstStyle/>
                    <a:p>
                      <a:r>
                        <a:rPr lang="en-US" sz="1800" b="1" dirty="0">
                          <a:latin typeface="Source Sans Pro" panose="020B0503030403020204" pitchFamily="34" charset="0"/>
                        </a:rPr>
                        <a:t>Grading with Canvas</a:t>
                      </a:r>
                      <a:br>
                        <a:rPr lang="en-US" sz="1800" b="1" dirty="0">
                          <a:latin typeface="Source Sans Pro" panose="020B0503030403020204" pitchFamily="34" charset="0"/>
                        </a:rPr>
                      </a:br>
                      <a:endParaRPr lang="en-US" sz="1800" b="1" dirty="0">
                        <a:latin typeface="Source Sans Pro" panose="020B0503030403020204" pitchFamily="34" charset="0"/>
                      </a:endParaRPr>
                    </a:p>
                  </a:txBody>
                  <a:tcPr/>
                </a:tc>
                <a:tc>
                  <a:txBody>
                    <a:bodyPr/>
                    <a:lstStyle/>
                    <a:p>
                      <a:r>
                        <a:rPr lang="en-US" sz="1800" dirty="0">
                          <a:latin typeface="Source Sans Pro" panose="020B0503030403020204" pitchFamily="34" charset="0"/>
                        </a:rPr>
                        <a:t>Learn more about Canvas’s SpeedGrader. Practice using it in our closed Grading Practice Sandbox.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Source Sans Pro" panose="020B0503030403020204" pitchFamily="34" charset="0"/>
                        </a:rPr>
                        <a:t>Tues Oct 13 @ 11am </a:t>
                      </a:r>
                      <a:br>
                        <a:rPr lang="en-US" sz="1800" dirty="0">
                          <a:solidFill>
                            <a:schemeClr val="tx1"/>
                          </a:solidFill>
                          <a:latin typeface="Source Sans Pro" panose="020B0503030403020204" pitchFamily="34" charset="0"/>
                        </a:rPr>
                      </a:br>
                      <a:r>
                        <a:rPr lang="en-US" sz="1800" dirty="0">
                          <a:latin typeface="Source Sans Pro" panose="020B0503030403020204" pitchFamily="34" charset="0"/>
                        </a:rPr>
                        <a:t>Knight Lib Dream Lab</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3588318901"/>
                  </a:ext>
                </a:extLst>
              </a:tr>
              <a:tr h="630259">
                <a:tc>
                  <a:txBody>
                    <a:bodyPr/>
                    <a:lstStyle/>
                    <a:p>
                      <a:r>
                        <a:rPr lang="en-US" sz="1800" b="1" dirty="0">
                          <a:latin typeface="Source Sans Pro" panose="020B0503030403020204" pitchFamily="34" charset="0"/>
                        </a:rPr>
                        <a:t>Grading with </a:t>
                      </a:r>
                      <a:r>
                        <a:rPr lang="en-US" sz="1800" b="1" dirty="0" err="1">
                          <a:latin typeface="Source Sans Pro" panose="020B0503030403020204" pitchFamily="34" charset="0"/>
                        </a:rPr>
                        <a:t>Gadescope</a:t>
                      </a:r>
                      <a:endParaRPr lang="en-US" sz="1800" b="1" dirty="0">
                        <a:latin typeface="Source Sans Pro" panose="020B05030304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Learn more about Gradescope, a new grading tool at UO. Practice grading fake student work!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Source Sans Pro" panose="020B0503030403020204" pitchFamily="34" charset="0"/>
                        </a:rPr>
                        <a:t>Wed Oct 14 @ 11am </a:t>
                      </a:r>
                      <a:br>
                        <a:rPr lang="en-US" sz="1800" dirty="0">
                          <a:solidFill>
                            <a:schemeClr val="tx1"/>
                          </a:solidFill>
                          <a:latin typeface="Source Sans Pro" panose="020B0503030403020204" pitchFamily="34" charset="0"/>
                        </a:rPr>
                      </a:br>
                      <a:r>
                        <a:rPr lang="en-US" sz="1800" dirty="0">
                          <a:latin typeface="Source Sans Pro" panose="020B0503030403020204" pitchFamily="34" charset="0"/>
                        </a:rPr>
                        <a:t>Knight Lib Dream Lab</a:t>
                      </a:r>
                      <a:endParaRPr lang="en-US" sz="1800" i="1" dirty="0">
                        <a:solidFill>
                          <a:schemeClr val="tx1"/>
                        </a:solidFill>
                        <a:latin typeface="Source Sans Pro" panose="020B0503030403020204" pitchFamily="34" charset="0"/>
                      </a:endParaRPr>
                    </a:p>
                  </a:txBody>
                  <a:tcPr/>
                </a:tc>
                <a:extLst>
                  <a:ext uri="{0D108BD9-81ED-4DB2-BD59-A6C34878D82A}">
                    <a16:rowId xmlns:a16="http://schemas.microsoft.com/office/drawing/2014/main" val="3190647537"/>
                  </a:ext>
                </a:extLst>
              </a:tr>
              <a:tr h="630259">
                <a:tc>
                  <a:txBody>
                    <a:bodyPr/>
                    <a:lstStyle/>
                    <a:p>
                      <a:r>
                        <a:rPr lang="en-US" sz="1800" b="1" dirty="0">
                          <a:latin typeface="Source Sans Pro" panose="020B0503030403020204" pitchFamily="34" charset="0"/>
                        </a:rPr>
                        <a:t>Coffee Hour for International 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Source Sans Pro" panose="020B0503030403020204" pitchFamily="34" charset="0"/>
                        </a:rPr>
                        <a:t>Pause, connect, and share how teaching is going during an informal coffee hour for international 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chemeClr val="tx1"/>
                          </a:solidFill>
                          <a:latin typeface="Source Sans Pro" panose="020B0503030403020204" pitchFamily="34" charset="0"/>
                        </a:rPr>
                        <a:t>Wed Nov 4 @ 10am</a:t>
                      </a:r>
                      <a:br>
                        <a:rPr lang="en-US" sz="1800" i="1" dirty="0">
                          <a:solidFill>
                            <a:schemeClr val="tx1"/>
                          </a:solidFill>
                          <a:latin typeface="Source Sans Pro" panose="020B0503030403020204" pitchFamily="34" charset="0"/>
                        </a:rPr>
                      </a:br>
                      <a:r>
                        <a:rPr lang="en-US" sz="1800" i="0" dirty="0">
                          <a:solidFill>
                            <a:schemeClr val="tx1"/>
                          </a:solidFill>
                          <a:latin typeface="Source Sans Pro" panose="020B0503030403020204" pitchFamily="34" charset="0"/>
                        </a:rPr>
                        <a:t>Mills International Center</a:t>
                      </a:r>
                    </a:p>
                  </a:txBody>
                  <a:tcPr/>
                </a:tc>
                <a:extLst>
                  <a:ext uri="{0D108BD9-81ED-4DB2-BD59-A6C34878D82A}">
                    <a16:rowId xmlns:a16="http://schemas.microsoft.com/office/drawing/2014/main" val="2374406005"/>
                  </a:ext>
                </a:extLst>
              </a:tr>
            </a:tbl>
          </a:graphicData>
        </a:graphic>
      </p:graphicFrame>
    </p:spTree>
    <p:extLst>
      <p:ext uri="{BB962C8B-B14F-4D97-AF65-F5344CB8AC3E}">
        <p14:creationId xmlns:p14="http://schemas.microsoft.com/office/powerpoint/2010/main" val="262439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E1582FD-6A70-F9AB-2528-ECE6752B2712}"/>
              </a:ext>
            </a:extLst>
          </p:cNvPr>
          <p:cNvGrpSpPr/>
          <p:nvPr/>
        </p:nvGrpSpPr>
        <p:grpSpPr>
          <a:xfrm>
            <a:off x="353784" y="589430"/>
            <a:ext cx="5321952" cy="5990386"/>
            <a:chOff x="-122878" y="0"/>
            <a:chExt cx="6092754" cy="6858000"/>
          </a:xfrm>
        </p:grpSpPr>
        <p:pic>
          <p:nvPicPr>
            <p:cNvPr id="11" name="Picture 10">
              <a:extLst>
                <a:ext uri="{FF2B5EF4-FFF2-40B4-BE49-F238E27FC236}">
                  <a16:creationId xmlns:a16="http://schemas.microsoft.com/office/drawing/2014/main" id="{EAA7C003-1E45-C32C-AD04-C93C37E6863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flipH="1">
              <a:off x="-1" y="0"/>
              <a:ext cx="5969877" cy="6858000"/>
            </a:xfrm>
            <a:prstGeom prst="rect">
              <a:avLst/>
            </a:prstGeom>
          </p:spPr>
        </p:pic>
        <p:sp>
          <p:nvSpPr>
            <p:cNvPr id="14" name="Freeform 13">
              <a:extLst>
                <a:ext uri="{FF2B5EF4-FFF2-40B4-BE49-F238E27FC236}">
                  <a16:creationId xmlns:a16="http://schemas.microsoft.com/office/drawing/2014/main" id="{0C85F86E-DD44-1509-CCE8-0F23EE5222E7}"/>
                </a:ext>
              </a:extLst>
            </p:cNvPr>
            <p:cNvSpPr/>
            <p:nvPr/>
          </p:nvSpPr>
          <p:spPr>
            <a:xfrm>
              <a:off x="-122878" y="4272595"/>
              <a:ext cx="649798" cy="2005755"/>
            </a:xfrm>
            <a:custGeom>
              <a:avLst/>
              <a:gdLst>
                <a:gd name="csX0" fmla="*/ 624584 w 649798"/>
                <a:gd name="csY0" fmla="*/ 1780247 h 2005755"/>
                <a:gd name="csX1" fmla="*/ 535572 w 649798"/>
                <a:gd name="csY1" fmla="*/ 1351370 h 2005755"/>
                <a:gd name="csX2" fmla="*/ 454651 w 649798"/>
                <a:gd name="csY2" fmla="*/ 1035780 h 2005755"/>
                <a:gd name="csX3" fmla="*/ 495112 w 649798"/>
                <a:gd name="csY3" fmla="*/ 728283 h 2005755"/>
                <a:gd name="csX4" fmla="*/ 446559 w 649798"/>
                <a:gd name="csY4" fmla="*/ 404601 h 2005755"/>
                <a:gd name="csX5" fmla="*/ 381823 w 649798"/>
                <a:gd name="csY5" fmla="*/ 161840 h 2005755"/>
                <a:gd name="csX6" fmla="*/ 236166 w 649798"/>
                <a:gd name="csY6" fmla="*/ 56644 h 2005755"/>
                <a:gd name="csX7" fmla="*/ 41958 w 649798"/>
                <a:gd name="csY7" fmla="*/ 0 h 2005755"/>
                <a:gd name="csX8" fmla="*/ 41958 w 649798"/>
                <a:gd name="csY8" fmla="*/ 0 h 2005755"/>
                <a:gd name="csX9" fmla="*/ 41958 w 649798"/>
                <a:gd name="csY9" fmla="*/ 1877352 h 2005755"/>
                <a:gd name="csX10" fmla="*/ 624584 w 649798"/>
                <a:gd name="csY10" fmla="*/ 1780247 h 2005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49798" h="2005755">
                  <a:moveTo>
                    <a:pt x="624584" y="1780247"/>
                  </a:moveTo>
                  <a:cubicBezTo>
                    <a:pt x="706853" y="1692583"/>
                    <a:pt x="563894" y="1475448"/>
                    <a:pt x="535572" y="1351370"/>
                  </a:cubicBezTo>
                  <a:cubicBezTo>
                    <a:pt x="507250" y="1227292"/>
                    <a:pt x="461394" y="1139628"/>
                    <a:pt x="454651" y="1035780"/>
                  </a:cubicBezTo>
                  <a:cubicBezTo>
                    <a:pt x="447908" y="931932"/>
                    <a:pt x="496461" y="833479"/>
                    <a:pt x="495112" y="728283"/>
                  </a:cubicBezTo>
                  <a:cubicBezTo>
                    <a:pt x="493763" y="623086"/>
                    <a:pt x="465440" y="499008"/>
                    <a:pt x="446559" y="404601"/>
                  </a:cubicBezTo>
                  <a:cubicBezTo>
                    <a:pt x="427678" y="310194"/>
                    <a:pt x="416888" y="219833"/>
                    <a:pt x="381823" y="161840"/>
                  </a:cubicBezTo>
                  <a:cubicBezTo>
                    <a:pt x="346758" y="103847"/>
                    <a:pt x="292810" y="83617"/>
                    <a:pt x="236166" y="56644"/>
                  </a:cubicBezTo>
                  <a:cubicBezTo>
                    <a:pt x="179522" y="29671"/>
                    <a:pt x="41958" y="0"/>
                    <a:pt x="41958" y="0"/>
                  </a:cubicBezTo>
                  <a:lnTo>
                    <a:pt x="41958" y="0"/>
                  </a:lnTo>
                  <a:cubicBezTo>
                    <a:pt x="41958" y="312892"/>
                    <a:pt x="-52449" y="1576598"/>
                    <a:pt x="41958" y="1877352"/>
                  </a:cubicBezTo>
                  <a:cubicBezTo>
                    <a:pt x="136365" y="2178106"/>
                    <a:pt x="542315" y="1867911"/>
                    <a:pt x="624584" y="1780247"/>
                  </a:cubicBezTo>
                  <a:close/>
                </a:path>
              </a:pathLst>
            </a:custGeom>
            <a:gradFill>
              <a:gsLst>
                <a:gs pos="0">
                  <a:schemeClr val="bg1"/>
                </a:gs>
                <a:gs pos="17000">
                  <a:srgbClr val="FFFFFF"/>
                </a:gs>
                <a:gs pos="68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55A14687-12BF-A700-EFE0-276F15E8D288}"/>
                </a:ext>
              </a:extLst>
            </p:cNvPr>
            <p:cNvSpPr/>
            <p:nvPr/>
          </p:nvSpPr>
          <p:spPr>
            <a:xfrm>
              <a:off x="-40460" y="3111062"/>
              <a:ext cx="267037" cy="1301515"/>
            </a:xfrm>
            <a:custGeom>
              <a:avLst/>
              <a:gdLst>
                <a:gd name="csX0" fmla="*/ 267037 w 267037"/>
                <a:gd name="csY0" fmla="*/ 1151905 h 1151905"/>
                <a:gd name="csX1" fmla="*/ 169933 w 267037"/>
                <a:gd name="csY1" fmla="*/ 1006249 h 1151905"/>
                <a:gd name="csX2" fmla="*/ 169933 w 267037"/>
                <a:gd name="csY2" fmla="*/ 472174 h 1151905"/>
                <a:gd name="csX3" fmla="*/ 89012 w 267037"/>
                <a:gd name="csY3" fmla="*/ 35204 h 1151905"/>
                <a:gd name="csX4" fmla="*/ 0 w 267037"/>
                <a:gd name="csY4" fmla="*/ 27112 h 1151905"/>
                <a:gd name="csX5" fmla="*/ 0 w 267037"/>
                <a:gd name="csY5" fmla="*/ 27112 h 1151905"/>
                <a:gd name="csX6" fmla="*/ 8092 w 267037"/>
                <a:gd name="csY6" fmla="*/ 1030525 h 115190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7037" h="1151905">
                  <a:moveTo>
                    <a:pt x="267037" y="1151905"/>
                  </a:moveTo>
                  <a:cubicBezTo>
                    <a:pt x="226577" y="1135721"/>
                    <a:pt x="186117" y="1119537"/>
                    <a:pt x="169933" y="1006249"/>
                  </a:cubicBezTo>
                  <a:cubicBezTo>
                    <a:pt x="153749" y="892960"/>
                    <a:pt x="183420" y="634015"/>
                    <a:pt x="169933" y="472174"/>
                  </a:cubicBezTo>
                  <a:cubicBezTo>
                    <a:pt x="156446" y="310333"/>
                    <a:pt x="117334" y="109381"/>
                    <a:pt x="89012" y="35204"/>
                  </a:cubicBezTo>
                  <a:cubicBezTo>
                    <a:pt x="60690" y="-38973"/>
                    <a:pt x="0" y="27112"/>
                    <a:pt x="0" y="27112"/>
                  </a:cubicBezTo>
                  <a:lnTo>
                    <a:pt x="0" y="27112"/>
                  </a:lnTo>
                  <a:cubicBezTo>
                    <a:pt x="1349" y="194347"/>
                    <a:pt x="4720" y="612436"/>
                    <a:pt x="8092" y="1030525"/>
                  </a:cubicBezTo>
                </a:path>
              </a:pathLst>
            </a:custGeom>
            <a:gradFill>
              <a:gsLst>
                <a:gs pos="0">
                  <a:schemeClr val="bg1"/>
                </a:gs>
                <a:gs pos="0">
                  <a:srgbClr val="FFFFFF"/>
                </a:gs>
                <a:gs pos="51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E51CC9F-26BA-8D7A-95DF-C4661A6F6433}"/>
              </a:ext>
            </a:extLst>
          </p:cNvPr>
          <p:cNvSpPr>
            <a:spLocks noGrp="1"/>
          </p:cNvSpPr>
          <p:nvPr>
            <p:ph type="ctrTitle"/>
          </p:nvPr>
        </p:nvSpPr>
        <p:spPr/>
        <p:txBody>
          <a:bodyPr/>
          <a:lstStyle/>
          <a:p>
            <a:r>
              <a:rPr lang="en-US" dirty="0"/>
              <a:t>Next Steps</a:t>
            </a:r>
          </a:p>
        </p:txBody>
      </p:sp>
      <p:sp>
        <p:nvSpPr>
          <p:cNvPr id="3" name="Text Placeholder 2">
            <a:extLst>
              <a:ext uri="{FF2B5EF4-FFF2-40B4-BE49-F238E27FC236}">
                <a16:creationId xmlns:a16="http://schemas.microsoft.com/office/drawing/2014/main" id="{862AF4A3-107C-A19B-5315-EEC3B285CA57}"/>
              </a:ext>
            </a:extLst>
          </p:cNvPr>
          <p:cNvSpPr>
            <a:spLocks noGrp="1"/>
          </p:cNvSpPr>
          <p:nvPr>
            <p:ph type="body" sz="quarter" idx="11"/>
          </p:nvPr>
        </p:nvSpPr>
        <p:spPr/>
        <p:txBody>
          <a:bodyPr/>
          <a:lstStyle/>
          <a:p>
            <a:pPr algn="ctr"/>
            <a:r>
              <a:rPr lang="en-US" dirty="0"/>
              <a:t>Supporting Your Professional </a:t>
            </a:r>
            <a:br>
              <a:rPr lang="en-US" dirty="0"/>
            </a:br>
            <a:r>
              <a:rPr lang="en-US" dirty="0"/>
              <a:t>Teaching Development</a:t>
            </a:r>
          </a:p>
        </p:txBody>
      </p:sp>
      <p:sp>
        <p:nvSpPr>
          <p:cNvPr id="4" name="Text Placeholder 3">
            <a:extLst>
              <a:ext uri="{FF2B5EF4-FFF2-40B4-BE49-F238E27FC236}">
                <a16:creationId xmlns:a16="http://schemas.microsoft.com/office/drawing/2014/main" id="{AB87564E-C4BF-E161-BDE6-41D4BA6D9768}"/>
              </a:ext>
            </a:extLst>
          </p:cNvPr>
          <p:cNvSpPr>
            <a:spLocks noGrp="1"/>
          </p:cNvSpPr>
          <p:nvPr>
            <p:ph type="body" sz="quarter" idx="10"/>
          </p:nvPr>
        </p:nvSpPr>
        <p:spPr/>
        <p:txBody>
          <a:bodyPr/>
          <a:lstStyle/>
          <a:p>
            <a:pPr defTabSz="503975">
              <a:spcBef>
                <a:spcPts val="1600"/>
              </a:spcBef>
              <a:spcAft>
                <a:spcPts val="0"/>
              </a:spcAft>
              <a:buClrTx/>
              <a:defRPr/>
            </a:pPr>
            <a:r>
              <a:rPr lang="en-US" dirty="0"/>
              <a:t>Attend a TEP teaching </a:t>
            </a:r>
            <a:r>
              <a:rPr lang="en-US" b="1" dirty="0"/>
              <a:t>workshop or request a consultation - </a:t>
            </a:r>
            <a:r>
              <a:rPr lang="en-US" b="1" dirty="0">
                <a:hlinkClick r:id="rId4"/>
              </a:rPr>
              <a:t>teaching.uoregon.edu</a:t>
            </a:r>
            <a:endParaRPr lang="en-US" b="1" dirty="0"/>
          </a:p>
          <a:p>
            <a:pPr defTabSz="503975">
              <a:spcBef>
                <a:spcPts val="1600"/>
              </a:spcBef>
              <a:spcAft>
                <a:spcPts val="0"/>
              </a:spcAft>
              <a:buClrTx/>
              <a:defRPr/>
            </a:pPr>
            <a:r>
              <a:rPr lang="en-US" dirty="0"/>
              <a:t>Join the TEP </a:t>
            </a:r>
            <a:r>
              <a:rPr lang="en-US" b="1" dirty="0"/>
              <a:t>Graduate Teaching Initiative</a:t>
            </a:r>
            <a:endParaRPr lang="en-US" dirty="0"/>
          </a:p>
          <a:p>
            <a:pPr defTabSz="503975">
              <a:spcBef>
                <a:spcPts val="1600"/>
              </a:spcBef>
              <a:spcAft>
                <a:spcPts val="0"/>
              </a:spcAft>
              <a:buClrTx/>
              <a:defRPr/>
            </a:pPr>
            <a:r>
              <a:rPr lang="en-US" dirty="0"/>
              <a:t>Participate in the </a:t>
            </a:r>
            <a:r>
              <a:rPr lang="en-US" b="1" dirty="0"/>
              <a:t>Science Teaching Journal Club </a:t>
            </a:r>
          </a:p>
          <a:p>
            <a:pPr marL="548640" indent="-274320" defTabSz="503975">
              <a:spcBef>
                <a:spcPts val="0"/>
              </a:spcBef>
              <a:spcAft>
                <a:spcPts val="0"/>
              </a:spcAft>
              <a:buClrTx/>
              <a:buFont typeface="Arial" panose="020B0604020202020204" pitchFamily="34" charset="0"/>
              <a:buChar char="•"/>
              <a:defRPr/>
            </a:pPr>
            <a:r>
              <a:rPr lang="en-US" dirty="0"/>
              <a:t>9:00 am Thursdays, LISB 217 or </a:t>
            </a:r>
            <a:br>
              <a:rPr lang="en-US" dirty="0"/>
            </a:br>
            <a:r>
              <a:rPr lang="en-US" dirty="0"/>
              <a:t>via Zoom ID 369 256 082</a:t>
            </a:r>
          </a:p>
        </p:txBody>
      </p:sp>
    </p:spTree>
    <p:extLst>
      <p:ext uri="{BB962C8B-B14F-4D97-AF65-F5344CB8AC3E}">
        <p14:creationId xmlns:p14="http://schemas.microsoft.com/office/powerpoint/2010/main" val="1077861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dirty="0"/>
              <a:t>Closing Slide with the University of Oregon Logo</a:t>
            </a:r>
          </a:p>
        </p:txBody>
      </p:sp>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Custom 4">
      <a:dk1>
        <a:srgbClr val="000000"/>
      </a:dk1>
      <a:lt1>
        <a:srgbClr val="FFFFFF"/>
      </a:lt1>
      <a:dk2>
        <a:srgbClr val="1B4971"/>
      </a:dk2>
      <a:lt2>
        <a:srgbClr val="F6F1E9"/>
      </a:lt2>
      <a:accent1>
        <a:srgbClr val="476179"/>
      </a:accent1>
      <a:accent2>
        <a:srgbClr val="B2C7CE"/>
      </a:accent2>
      <a:accent3>
        <a:srgbClr val="38493E"/>
      </a:accent3>
      <a:accent4>
        <a:srgbClr val="506349"/>
      </a:accent4>
      <a:accent5>
        <a:srgbClr val="719389"/>
      </a:accent5>
      <a:accent6>
        <a:srgbClr val="C5D0CD"/>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Props1.xml><?xml version="1.0" encoding="utf-8"?>
<ds:datastoreItem xmlns:ds="http://schemas.openxmlformats.org/officeDocument/2006/customXml" ds:itemID="{F544C11C-6940-438B-9C90-136EBB8D8F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1f0c6e-13ac-45ad-87b6-173c45bbaa8c"/>
    <ds:schemaRef ds:uri="659c2dde-9534-40ea-bbdf-076f8a30a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28993A-F96E-4D61-8D9B-D1EADE91BE40}">
  <ds:schemaRefs>
    <ds:schemaRef ds:uri="http://schemas.microsoft.com/sharepoint/v3/contenttype/forms"/>
  </ds:schemaRefs>
</ds:datastoreItem>
</file>

<file path=customXml/itemProps3.xml><?xml version="1.0" encoding="utf-8"?>
<ds:datastoreItem xmlns:ds="http://schemas.openxmlformats.org/officeDocument/2006/customXml" ds:itemID="{C9B76E41-E265-4B95-B86B-D894E7CE7684}">
  <ds:schemaRefs>
    <ds:schemaRef ds:uri="http://schemas.microsoft.com/office/2006/metadata/properties"/>
    <ds:schemaRef ds:uri="http://schemas.microsoft.com/office/2006/documentManagement/types"/>
    <ds:schemaRef ds:uri="659c2dde-9534-40ea-bbdf-076f8a30aa24"/>
    <ds:schemaRef ds:uri="http://schemas.openxmlformats.org/package/2006/metadata/core-properties"/>
    <ds:schemaRef ds:uri="http://purl.org/dc/dcmitype/"/>
    <ds:schemaRef ds:uri="http://schemas.microsoft.com/office/infopath/2007/PartnerControls"/>
    <ds:schemaRef ds:uri="http://purl.org/dc/terms/"/>
    <ds:schemaRef ds:uri="http://www.w3.org/XML/1998/namespace"/>
    <ds:schemaRef ds:uri="http://purl.org/dc/elements/1.1/"/>
    <ds:schemaRef ds:uri="361f0c6e-13ac-45ad-87b6-173c45bbaa8c"/>
  </ds:schemaRefs>
</ds:datastoreItem>
</file>

<file path=docProps/app.xml><?xml version="1.0" encoding="utf-8"?>
<Properties xmlns="http://schemas.openxmlformats.org/officeDocument/2006/extended-properties" xmlns:vt="http://schemas.openxmlformats.org/officeDocument/2006/docPropsVTypes">
  <Template/>
  <TotalTime>7447</TotalTime>
  <Words>2099</Words>
  <Application>Microsoft Macintosh PowerPoint</Application>
  <PresentationFormat>Widescreen</PresentationFormat>
  <Paragraphs>282</Paragraphs>
  <Slides>27</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adobe-clean</vt:lpstr>
      <vt:lpstr>Aptos</vt:lpstr>
      <vt:lpstr>Arial</vt:lpstr>
      <vt:lpstr>Calibri</vt:lpstr>
      <vt:lpstr>Source Sans Pro</vt:lpstr>
      <vt:lpstr>Source Sans Pro Black</vt:lpstr>
      <vt:lpstr>System Font Regular</vt:lpstr>
      <vt:lpstr>Times New Roman</vt:lpstr>
      <vt:lpstr>UO PPT Theme 1</vt:lpstr>
      <vt:lpstr>Welcome to  Leading Labs at UO!</vt:lpstr>
      <vt:lpstr>Getting to Know You</vt:lpstr>
      <vt:lpstr>Getting to Know Your Feelings</vt:lpstr>
      <vt:lpstr>Today’s Agenda</vt:lpstr>
      <vt:lpstr>Building Community</vt:lpstr>
      <vt:lpstr>Build A Community &amp; A Sense of Belonging</vt:lpstr>
      <vt:lpstr>What aspects of identity affect how     students engage with your class?</vt:lpstr>
      <vt:lpstr>Applying Best Practices</vt:lpstr>
      <vt:lpstr>Constructivism</vt:lpstr>
      <vt:lpstr>When Asking Questions</vt:lpstr>
      <vt:lpstr>When Answering Questions</vt:lpstr>
      <vt:lpstr>Spur Deeper Thinking  in Your Students</vt:lpstr>
      <vt:lpstr>Will Students Get Frustrated by Non-Direct Answers?</vt:lpstr>
      <vt:lpstr>During Lab Sessions…</vt:lpstr>
      <vt:lpstr>Using Everyday Language</vt:lpstr>
      <vt:lpstr>Challenging Situations</vt:lpstr>
      <vt:lpstr>Scenario F</vt:lpstr>
      <vt:lpstr>Scenario A</vt:lpstr>
      <vt:lpstr>Scenario G</vt:lpstr>
      <vt:lpstr>Scenario B</vt:lpstr>
      <vt:lpstr>Getting Ready For Lab</vt:lpstr>
      <vt:lpstr>Getting Ready</vt:lpstr>
      <vt:lpstr>Getting Support</vt:lpstr>
      <vt:lpstr>Teaching: You Are Not Alone</vt:lpstr>
      <vt:lpstr>Getting Help from TEP</vt:lpstr>
      <vt:lpstr>Next Steps</vt:lpstr>
      <vt:lpstr>Closing Slide with the University of Oregon Logo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Richard Wagner</cp:lastModifiedBy>
  <cp:revision>148</cp:revision>
  <dcterms:created xsi:type="dcterms:W3CDTF">2022-05-29T02:25:42Z</dcterms:created>
  <dcterms:modified xsi:type="dcterms:W3CDTF">2026-09-22T23:06:25Z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