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690" r:id="rId4"/>
  </p:sldMasterIdLst>
  <p:notesMasterIdLst>
    <p:notesMasterId r:id="rId24"/>
  </p:notesMasterIdLst>
  <p:sldIdLst>
    <p:sldId id="441" r:id="rId5"/>
    <p:sldId id="480" r:id="rId6"/>
    <p:sldId id="497" r:id="rId7"/>
    <p:sldId id="484" r:id="rId8"/>
    <p:sldId id="500" r:id="rId9"/>
    <p:sldId id="486" r:id="rId10"/>
    <p:sldId id="481" r:id="rId11"/>
    <p:sldId id="495" r:id="rId12"/>
    <p:sldId id="473" r:id="rId13"/>
    <p:sldId id="475" r:id="rId14"/>
    <p:sldId id="498" r:id="rId15"/>
    <p:sldId id="445" r:id="rId16"/>
    <p:sldId id="496" r:id="rId17"/>
    <p:sldId id="499" r:id="rId18"/>
    <p:sldId id="487" r:id="rId19"/>
    <p:sldId id="501" r:id="rId20"/>
    <p:sldId id="482" r:id="rId21"/>
    <p:sldId id="470" r:id="rId22"/>
    <p:sldId id="300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8933A040-C0D2-9145-94BB-B3BA79007714}">
          <p14:sldIdLst>
            <p14:sldId id="441"/>
            <p14:sldId id="480"/>
            <p14:sldId id="497"/>
          </p14:sldIdLst>
        </p14:section>
        <p14:section name="AI-warning" id="{AFA31767-E0C2-0549-BE45-086B83B46C39}">
          <p14:sldIdLst>
            <p14:sldId id="484"/>
            <p14:sldId id="500"/>
            <p14:sldId id="486"/>
          </p14:sldIdLst>
        </p14:section>
        <p14:section name="Effective Practices" id="{5D5F560A-6734-4243-AD41-20DA348380C8}">
          <p14:sldIdLst>
            <p14:sldId id="481"/>
            <p14:sldId id="495"/>
            <p14:sldId id="473"/>
          </p14:sldIdLst>
        </p14:section>
        <p14:section name="Efficient Practices" id="{C3C4E1CE-DB09-EC49-952C-70B9E55E57C3}">
          <p14:sldIdLst>
            <p14:sldId id="475"/>
            <p14:sldId id="498"/>
            <p14:sldId id="445"/>
            <p14:sldId id="496"/>
            <p14:sldId id="499"/>
            <p14:sldId id="487"/>
            <p14:sldId id="501"/>
          </p14:sldIdLst>
        </p14:section>
        <p14:section name="Closing" id="{ED2C9828-41F5-234A-BD76-FBAF2EEC37F3}">
          <p14:sldIdLst>
            <p14:sldId id="482"/>
            <p14:sldId id="470"/>
            <p14:sldId id="30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AD8"/>
    <a:srgbClr val="ECF3FF"/>
    <a:srgbClr val="001372"/>
    <a:srgbClr val="00702F"/>
    <a:srgbClr val="FEE11A"/>
    <a:srgbClr val="FCFCFC"/>
    <a:srgbClr val="CFC3B2"/>
    <a:srgbClr val="DACDBB"/>
    <a:srgbClr val="D8D8D8"/>
    <a:srgbClr val="F6F7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C34802-783C-AD43-A133-92722A14F0FC}" v="423" dt="2026-09-22T20:41:58.894"/>
    <p1510:client id="{5AEC7F11-1A99-A843-8B82-06315195525F}" v="6" dt="2026-09-22T23:17:42.48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854"/>
    <p:restoredTop sz="86438"/>
  </p:normalViewPr>
  <p:slideViewPr>
    <p:cSldViewPr snapToGrid="0" snapToObjects="1">
      <p:cViewPr varScale="1">
        <p:scale>
          <a:sx n="109" d="100"/>
          <a:sy n="109" d="100"/>
        </p:scale>
        <p:origin x="1272" y="1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5" d="100"/>
        <a:sy n="105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chard Wagner" userId="8ef2877b-d3c1-4f79-b68c-e8b16a325abe" providerId="ADAL" clId="{0AEC4C5F-96B4-5C4E-8BD7-AE53BD736B95}"/>
    <pc:docChg chg="undo redo custSel addSld delSld modSld sldOrd modMainMaster delSection modSection">
      <pc:chgData name="Richard Wagner" userId="8ef2877b-d3c1-4f79-b68c-e8b16a325abe" providerId="ADAL" clId="{0AEC4C5F-96B4-5C4E-8BD7-AE53BD736B95}" dt="2026-09-22T23:17:42.480" v="7874" actId="18331"/>
      <pc:docMkLst>
        <pc:docMk/>
      </pc:docMkLst>
      <pc:sldChg chg="addSp delSp modSp add del mod">
        <pc:chgData name="Richard Wagner" userId="8ef2877b-d3c1-4f79-b68c-e8b16a325abe" providerId="ADAL" clId="{0AEC4C5F-96B4-5C4E-8BD7-AE53BD736B95}" dt="2026-09-22T20:33:18.668" v="7598" actId="2696"/>
        <pc:sldMkLst>
          <pc:docMk/>
          <pc:sldMk cId="2606405518" sldId="256"/>
        </pc:sldMkLst>
      </pc:sldChg>
      <pc:sldChg chg="addSp delSp modSp mod">
        <pc:chgData name="Richard Wagner" userId="8ef2877b-d3c1-4f79-b68c-e8b16a325abe" providerId="ADAL" clId="{0AEC4C5F-96B4-5C4E-8BD7-AE53BD736B95}" dt="2026-09-22T23:14:16.047" v="7859" actId="478"/>
        <pc:sldMkLst>
          <pc:docMk/>
          <pc:sldMk cId="2872103935" sldId="441"/>
        </pc:sldMkLst>
        <pc:spChg chg="del mod">
          <ac:chgData name="Richard Wagner" userId="8ef2877b-d3c1-4f79-b68c-e8b16a325abe" providerId="ADAL" clId="{0AEC4C5F-96B4-5C4E-8BD7-AE53BD736B95}" dt="2026-09-22T23:14:16.047" v="7859" actId="478"/>
          <ac:spMkLst>
            <pc:docMk/>
            <pc:sldMk cId="2872103935" sldId="441"/>
            <ac:spMk id="2" creationId="{96AF9A47-323B-67B5-A910-339509E4120B}"/>
          </ac:spMkLst>
        </pc:spChg>
        <pc:picChg chg="add del mod">
          <ac:chgData name="Richard Wagner" userId="8ef2877b-d3c1-4f79-b68c-e8b16a325abe" providerId="ADAL" clId="{0AEC4C5F-96B4-5C4E-8BD7-AE53BD736B95}" dt="2026-09-22T23:14:16.047" v="7859" actId="478"/>
          <ac:picMkLst>
            <pc:docMk/>
            <pc:sldMk cId="2872103935" sldId="441"/>
            <ac:picMk id="4" creationId="{6C3E4410-1335-2A4A-A1BF-18804BE133B9}"/>
          </ac:picMkLst>
        </pc:picChg>
        <pc:picChg chg="mod">
          <ac:chgData name="Richard Wagner" userId="8ef2877b-d3c1-4f79-b68c-e8b16a325abe" providerId="ADAL" clId="{0AEC4C5F-96B4-5C4E-8BD7-AE53BD736B95}" dt="2026-09-22T20:32:32.385" v="7593" actId="962"/>
          <ac:picMkLst>
            <pc:docMk/>
            <pc:sldMk cId="2872103935" sldId="441"/>
            <ac:picMk id="15" creationId="{FE16F9D7-9597-C27A-F5DC-7E5FB9760994}"/>
          </ac:picMkLst>
        </pc:picChg>
      </pc:sldChg>
      <pc:sldChg chg="addSp delSp modSp mod">
        <pc:chgData name="Richard Wagner" userId="8ef2877b-d3c1-4f79-b68c-e8b16a325abe" providerId="ADAL" clId="{0AEC4C5F-96B4-5C4E-8BD7-AE53BD736B95}" dt="2026-09-22T20:41:09.610" v="7773" actId="13244"/>
        <pc:sldMkLst>
          <pc:docMk/>
          <pc:sldMk cId="2808209082" sldId="445"/>
        </pc:sldMkLst>
        <pc:spChg chg="ord">
          <ac:chgData name="Richard Wagner" userId="8ef2877b-d3c1-4f79-b68c-e8b16a325abe" providerId="ADAL" clId="{0AEC4C5F-96B4-5C4E-8BD7-AE53BD736B95}" dt="2026-09-22T20:41:09.610" v="7773" actId="13244"/>
          <ac:spMkLst>
            <pc:docMk/>
            <pc:sldMk cId="2808209082" sldId="445"/>
            <ac:spMk id="2" creationId="{E0744619-0905-0775-3E1B-006F600E88E2}"/>
          </ac:spMkLst>
        </pc:spChg>
        <pc:picChg chg="mod">
          <ac:chgData name="Richard Wagner" userId="8ef2877b-d3c1-4f79-b68c-e8b16a325abe" providerId="ADAL" clId="{0AEC4C5F-96B4-5C4E-8BD7-AE53BD736B95}" dt="2026-09-22T20:41:08.706" v="7772" actId="962"/>
          <ac:picMkLst>
            <pc:docMk/>
            <pc:sldMk cId="2808209082" sldId="445"/>
            <ac:picMk id="9" creationId="{8CB925BE-5297-8064-8434-E169F91D9D09}"/>
          </ac:picMkLst>
        </pc:picChg>
        <pc:cxnChg chg="add del mod">
          <ac:chgData name="Richard Wagner" userId="8ef2877b-d3c1-4f79-b68c-e8b16a325abe" providerId="ADAL" clId="{0AEC4C5F-96B4-5C4E-8BD7-AE53BD736B95}" dt="2026-09-22T20:41:04.275" v="7771" actId="478"/>
          <ac:cxnSpMkLst>
            <pc:docMk/>
            <pc:sldMk cId="2808209082" sldId="445"/>
            <ac:cxnSpMk id="5" creationId="{9A1EA8CD-31C8-07AC-DDA1-256BF618C4C6}"/>
          </ac:cxnSpMkLst>
        </pc:cxnChg>
      </pc:sldChg>
      <pc:sldChg chg="delSp modSp mod">
        <pc:chgData name="Richard Wagner" userId="8ef2877b-d3c1-4f79-b68c-e8b16a325abe" providerId="ADAL" clId="{0AEC4C5F-96B4-5C4E-8BD7-AE53BD736B95}" dt="2026-09-22T21:33:53.409" v="7858" actId="948"/>
        <pc:sldMkLst>
          <pc:docMk/>
          <pc:sldMk cId="1077861775" sldId="470"/>
        </pc:sldMkLst>
        <pc:spChg chg="mod ord">
          <ac:chgData name="Richard Wagner" userId="8ef2877b-d3c1-4f79-b68c-e8b16a325abe" providerId="ADAL" clId="{0AEC4C5F-96B4-5C4E-8BD7-AE53BD736B95}" dt="2026-09-22T20:43:33.230" v="7800" actId="122"/>
          <ac:spMkLst>
            <pc:docMk/>
            <pc:sldMk cId="1077861775" sldId="470"/>
            <ac:spMk id="2" creationId="{1E51CC9F-26BA-8D7A-95DF-C4661A6F6433}"/>
          </ac:spMkLst>
        </pc:spChg>
        <pc:spChg chg="del">
          <ac:chgData name="Richard Wagner" userId="8ef2877b-d3c1-4f79-b68c-e8b16a325abe" providerId="ADAL" clId="{0AEC4C5F-96B4-5C4E-8BD7-AE53BD736B95}" dt="2026-09-22T20:42:39.757" v="7792" actId="478"/>
          <ac:spMkLst>
            <pc:docMk/>
            <pc:sldMk cId="1077861775" sldId="470"/>
            <ac:spMk id="3" creationId="{F5211453-AD67-B3A5-042A-353DBCC6B99B}"/>
          </ac:spMkLst>
        </pc:spChg>
        <pc:spChg chg="mod">
          <ac:chgData name="Richard Wagner" userId="8ef2877b-d3c1-4f79-b68c-e8b16a325abe" providerId="ADAL" clId="{0AEC4C5F-96B4-5C4E-8BD7-AE53BD736B95}" dt="2026-09-22T21:33:53.409" v="7858" actId="948"/>
          <ac:spMkLst>
            <pc:docMk/>
            <pc:sldMk cId="1077861775" sldId="470"/>
            <ac:spMk id="4" creationId="{AB87564E-C4BF-E161-BDE6-41D4BA6D9768}"/>
          </ac:spMkLst>
        </pc:spChg>
        <pc:spChg chg="del">
          <ac:chgData name="Richard Wagner" userId="8ef2877b-d3c1-4f79-b68c-e8b16a325abe" providerId="ADAL" clId="{0AEC4C5F-96B4-5C4E-8BD7-AE53BD736B95}" dt="2026-09-22T20:42:39.757" v="7792" actId="478"/>
          <ac:spMkLst>
            <pc:docMk/>
            <pc:sldMk cId="1077861775" sldId="470"/>
            <ac:spMk id="5" creationId="{A0A50A01-6B74-061A-7390-5390706EF3DB}"/>
          </ac:spMkLst>
        </pc:spChg>
        <pc:grpChg chg="mod">
          <ac:chgData name="Richard Wagner" userId="8ef2877b-d3c1-4f79-b68c-e8b16a325abe" providerId="ADAL" clId="{0AEC4C5F-96B4-5C4E-8BD7-AE53BD736B95}" dt="2026-09-22T20:42:20.164" v="7788" actId="962"/>
          <ac:grpSpMkLst>
            <pc:docMk/>
            <pc:sldMk cId="1077861775" sldId="470"/>
            <ac:grpSpMk id="16" creationId="{1E1582FD-6A70-F9AB-2528-ECE6752B2712}"/>
          </ac:grpSpMkLst>
        </pc:grpChg>
      </pc:sldChg>
      <pc:sldChg chg="modSp mod">
        <pc:chgData name="Richard Wagner" userId="8ef2877b-d3c1-4f79-b68c-e8b16a325abe" providerId="ADAL" clId="{0AEC4C5F-96B4-5C4E-8BD7-AE53BD736B95}" dt="2026-09-22T23:17:26.410" v="7873" actId="18331"/>
        <pc:sldMkLst>
          <pc:docMk/>
          <pc:sldMk cId="1732833743" sldId="480"/>
        </pc:sldMkLst>
        <pc:grpChg chg="mod">
          <ac:chgData name="Richard Wagner" userId="8ef2877b-d3c1-4f79-b68c-e8b16a325abe" providerId="ADAL" clId="{0AEC4C5F-96B4-5C4E-8BD7-AE53BD736B95}" dt="2026-09-22T23:15:21.649" v="7862" actId="18331"/>
          <ac:grpSpMkLst>
            <pc:docMk/>
            <pc:sldMk cId="1732833743" sldId="480"/>
            <ac:grpSpMk id="11" creationId="{89D34044-E42F-BDFD-1D1D-E0B80332DB2F}"/>
          </ac:grpSpMkLst>
        </pc:grpChg>
        <pc:picChg chg="mod">
          <ac:chgData name="Richard Wagner" userId="8ef2877b-d3c1-4f79-b68c-e8b16a325abe" providerId="ADAL" clId="{0AEC4C5F-96B4-5C4E-8BD7-AE53BD736B95}" dt="2026-09-22T23:17:26.410" v="7873" actId="18331"/>
          <ac:picMkLst>
            <pc:docMk/>
            <pc:sldMk cId="1732833743" sldId="480"/>
            <ac:picMk id="6" creationId="{7C5EE094-EDF9-BAA2-342C-9B5F808CC795}"/>
          </ac:picMkLst>
        </pc:picChg>
      </pc:sldChg>
      <pc:sldChg chg="addSp delSp modSp mod modClrScheme delAnim modAnim chgLayout modNotesTx">
        <pc:chgData name="Richard Wagner" userId="8ef2877b-d3c1-4f79-b68c-e8b16a325abe" providerId="ADAL" clId="{0AEC4C5F-96B4-5C4E-8BD7-AE53BD736B95}" dt="2026-09-22T23:15:47.407" v="7865" actId="478"/>
        <pc:sldMkLst>
          <pc:docMk/>
          <pc:sldMk cId="630075124" sldId="484"/>
        </pc:sldMkLst>
        <pc:spChg chg="add mod">
          <ac:chgData name="Richard Wagner" userId="8ef2877b-d3c1-4f79-b68c-e8b16a325abe" providerId="ADAL" clId="{0AEC4C5F-96B4-5C4E-8BD7-AE53BD736B95}" dt="2026-09-22T20:39:55.888" v="7755" actId="962"/>
          <ac:spMkLst>
            <pc:docMk/>
            <pc:sldMk cId="630075124" sldId="484"/>
            <ac:spMk id="3" creationId="{8AB46BD6-E0B7-AC15-F7B9-235B428BCE7B}"/>
          </ac:spMkLst>
        </pc:spChg>
        <pc:spChg chg="del">
          <ac:chgData name="Richard Wagner" userId="8ef2877b-d3c1-4f79-b68c-e8b16a325abe" providerId="ADAL" clId="{0AEC4C5F-96B4-5C4E-8BD7-AE53BD736B95}" dt="2026-09-22T23:15:47.407" v="7865" actId="478"/>
          <ac:spMkLst>
            <pc:docMk/>
            <pc:sldMk cId="630075124" sldId="484"/>
            <ac:spMk id="6" creationId="{08D51B94-A56B-9176-EDE7-04BD74D816FD}"/>
          </ac:spMkLst>
        </pc:spChg>
        <pc:spChg chg="add mod ord">
          <ac:chgData name="Richard Wagner" userId="8ef2877b-d3c1-4f79-b68c-e8b16a325abe" providerId="ADAL" clId="{0AEC4C5F-96B4-5C4E-8BD7-AE53BD736B95}" dt="2026-09-10T18:25:57.644" v="7391" actId="20577"/>
          <ac:spMkLst>
            <pc:docMk/>
            <pc:sldMk cId="630075124" sldId="484"/>
            <ac:spMk id="17" creationId="{3D74A2C1-4D99-6ECC-A00B-582CA6B3752D}"/>
          </ac:spMkLst>
        </pc:spChg>
        <pc:picChg chg="add del">
          <ac:chgData name="Richard Wagner" userId="8ef2877b-d3c1-4f79-b68c-e8b16a325abe" providerId="ADAL" clId="{0AEC4C5F-96B4-5C4E-8BD7-AE53BD736B95}" dt="2026-09-22T23:15:47.407" v="7865" actId="478"/>
          <ac:picMkLst>
            <pc:docMk/>
            <pc:sldMk cId="630075124" sldId="484"/>
            <ac:picMk id="4" creationId="{FF982938-E276-A11E-24CF-B7A902EDD842}"/>
          </ac:picMkLst>
        </pc:picChg>
      </pc:sldChg>
      <pc:sldChg chg="delSp mod">
        <pc:chgData name="Richard Wagner" userId="8ef2877b-d3c1-4f79-b68c-e8b16a325abe" providerId="ADAL" clId="{0AEC4C5F-96B4-5C4E-8BD7-AE53BD736B95}" dt="2026-09-22T23:15:52.525" v="7867" actId="478"/>
        <pc:sldMkLst>
          <pc:docMk/>
          <pc:sldMk cId="857882837" sldId="486"/>
        </pc:sldMkLst>
        <pc:spChg chg="del">
          <ac:chgData name="Richard Wagner" userId="8ef2877b-d3c1-4f79-b68c-e8b16a325abe" providerId="ADAL" clId="{0AEC4C5F-96B4-5C4E-8BD7-AE53BD736B95}" dt="2026-09-22T23:15:52.525" v="7867" actId="478"/>
          <ac:spMkLst>
            <pc:docMk/>
            <pc:sldMk cId="857882837" sldId="486"/>
            <ac:spMk id="4" creationId="{B61D72E4-9B53-3444-B232-C11010A56994}"/>
          </ac:spMkLst>
        </pc:spChg>
        <pc:picChg chg="del">
          <ac:chgData name="Richard Wagner" userId="8ef2877b-d3c1-4f79-b68c-e8b16a325abe" providerId="ADAL" clId="{0AEC4C5F-96B4-5C4E-8BD7-AE53BD736B95}" dt="2026-09-22T23:15:52.525" v="7867" actId="478"/>
          <ac:picMkLst>
            <pc:docMk/>
            <pc:sldMk cId="857882837" sldId="486"/>
            <ac:picMk id="11" creationId="{ADB3E053-48EA-E91A-C5E2-B8A6CA0039FB}"/>
          </ac:picMkLst>
        </pc:picChg>
      </pc:sldChg>
      <pc:sldChg chg="modSp mod">
        <pc:chgData name="Richard Wagner" userId="8ef2877b-d3c1-4f79-b68c-e8b16a325abe" providerId="ADAL" clId="{0AEC4C5F-96B4-5C4E-8BD7-AE53BD736B95}" dt="2026-09-22T20:40:25.172" v="7759" actId="13244"/>
        <pc:sldMkLst>
          <pc:docMk/>
          <pc:sldMk cId="3049295682" sldId="495"/>
        </pc:sldMkLst>
        <pc:picChg chg="mod ord">
          <ac:chgData name="Richard Wagner" userId="8ef2877b-d3c1-4f79-b68c-e8b16a325abe" providerId="ADAL" clId="{0AEC4C5F-96B4-5C4E-8BD7-AE53BD736B95}" dt="2026-09-22T20:40:25.172" v="7759" actId="13244"/>
          <ac:picMkLst>
            <pc:docMk/>
            <pc:sldMk cId="3049295682" sldId="495"/>
            <ac:picMk id="5" creationId="{4B6E617C-17C5-23CF-EB78-01029F6F0F75}"/>
          </ac:picMkLst>
        </pc:picChg>
        <pc:picChg chg="mod">
          <ac:chgData name="Richard Wagner" userId="8ef2877b-d3c1-4f79-b68c-e8b16a325abe" providerId="ADAL" clId="{0AEC4C5F-96B4-5C4E-8BD7-AE53BD736B95}" dt="2026-09-22T20:40:15.983" v="7756" actId="962"/>
          <ac:picMkLst>
            <pc:docMk/>
            <pc:sldMk cId="3049295682" sldId="495"/>
            <ac:picMk id="10" creationId="{29F05E84-73BC-8093-8CB9-1E0B7ECD2E69}"/>
          </ac:picMkLst>
        </pc:picChg>
      </pc:sldChg>
      <pc:sldChg chg="modSp mod">
        <pc:chgData name="Richard Wagner" userId="8ef2877b-d3c1-4f79-b68c-e8b16a325abe" providerId="ADAL" clId="{0AEC4C5F-96B4-5C4E-8BD7-AE53BD736B95}" dt="2026-09-22T20:41:24.491" v="7776" actId="962"/>
        <pc:sldMkLst>
          <pc:docMk/>
          <pc:sldMk cId="4048633548" sldId="496"/>
        </pc:sldMkLst>
        <pc:picChg chg="mod ord">
          <ac:chgData name="Richard Wagner" userId="8ef2877b-d3c1-4f79-b68c-e8b16a325abe" providerId="ADAL" clId="{0AEC4C5F-96B4-5C4E-8BD7-AE53BD736B95}" dt="2026-09-22T20:41:22.802" v="7775" actId="13244"/>
          <ac:picMkLst>
            <pc:docMk/>
            <pc:sldMk cId="4048633548" sldId="496"/>
            <ac:picMk id="5" creationId="{C0DE88DA-A1DC-37CB-A913-B78A52ECE0D3}"/>
          </ac:picMkLst>
        </pc:picChg>
        <pc:picChg chg="mod">
          <ac:chgData name="Richard Wagner" userId="8ef2877b-d3c1-4f79-b68c-e8b16a325abe" providerId="ADAL" clId="{0AEC4C5F-96B4-5C4E-8BD7-AE53BD736B95}" dt="2026-09-22T20:41:24.491" v="7776" actId="962"/>
          <ac:picMkLst>
            <pc:docMk/>
            <pc:sldMk cId="4048633548" sldId="496"/>
            <ac:picMk id="7" creationId="{2B2DBCFF-965B-E5D1-1CE0-389834433F52}"/>
          </ac:picMkLst>
        </pc:picChg>
      </pc:sldChg>
      <pc:sldChg chg="modSp mod">
        <pc:chgData name="Richard Wagner" userId="8ef2877b-d3c1-4f79-b68c-e8b16a325abe" providerId="ADAL" clId="{0AEC4C5F-96B4-5C4E-8BD7-AE53BD736B95}" dt="2026-09-22T20:39:48.984" v="7754" actId="13244"/>
        <pc:sldMkLst>
          <pc:docMk/>
          <pc:sldMk cId="1439755782" sldId="497"/>
        </pc:sldMkLst>
        <pc:spChg chg="ord">
          <ac:chgData name="Richard Wagner" userId="8ef2877b-d3c1-4f79-b68c-e8b16a325abe" providerId="ADAL" clId="{0AEC4C5F-96B4-5C4E-8BD7-AE53BD736B95}" dt="2026-09-22T20:39:48.984" v="7754" actId="13244"/>
          <ac:spMkLst>
            <pc:docMk/>
            <pc:sldMk cId="1439755782" sldId="497"/>
            <ac:spMk id="9" creationId="{3DB2F7DA-5CAC-C869-D762-470A0B12AC9E}"/>
          </ac:spMkLst>
        </pc:spChg>
        <pc:picChg chg="mod ord">
          <ac:chgData name="Richard Wagner" userId="8ef2877b-d3c1-4f79-b68c-e8b16a325abe" providerId="ADAL" clId="{0AEC4C5F-96B4-5C4E-8BD7-AE53BD736B95}" dt="2026-09-22T20:39:44.438" v="7753" actId="962"/>
          <ac:picMkLst>
            <pc:docMk/>
            <pc:sldMk cId="1439755782" sldId="497"/>
            <ac:picMk id="5" creationId="{392AA556-9F24-E5F9-9B46-F144FBA489F7}"/>
          </ac:picMkLst>
        </pc:picChg>
        <pc:picChg chg="mod">
          <ac:chgData name="Richard Wagner" userId="8ef2877b-d3c1-4f79-b68c-e8b16a325abe" providerId="ADAL" clId="{0AEC4C5F-96B4-5C4E-8BD7-AE53BD736B95}" dt="2026-09-22T20:39:28.924" v="7747" actId="962"/>
          <ac:picMkLst>
            <pc:docMk/>
            <pc:sldMk cId="1439755782" sldId="497"/>
            <ac:picMk id="11" creationId="{B6E88C61-ADF6-27A4-3B71-BBB0963FFAEC}"/>
          </ac:picMkLst>
        </pc:picChg>
      </pc:sldChg>
      <pc:sldChg chg="modSp mod">
        <pc:chgData name="Richard Wagner" userId="8ef2877b-d3c1-4f79-b68c-e8b16a325abe" providerId="ADAL" clId="{0AEC4C5F-96B4-5C4E-8BD7-AE53BD736B95}" dt="2026-09-22T20:40:51.527" v="7767" actId="962"/>
        <pc:sldMkLst>
          <pc:docMk/>
          <pc:sldMk cId="1285543224" sldId="498"/>
        </pc:sldMkLst>
        <pc:spChg chg="mod">
          <ac:chgData name="Richard Wagner" userId="8ef2877b-d3c1-4f79-b68c-e8b16a325abe" providerId="ADAL" clId="{0AEC4C5F-96B4-5C4E-8BD7-AE53BD736B95}" dt="2026-09-22T20:40:42.663" v="7762" actId="962"/>
          <ac:spMkLst>
            <pc:docMk/>
            <pc:sldMk cId="1285543224" sldId="498"/>
            <ac:spMk id="4" creationId="{3F94C93D-EF6C-0841-CB39-58D5AB6C1B8A}"/>
          </ac:spMkLst>
        </pc:spChg>
        <pc:spChg chg="mod">
          <ac:chgData name="Richard Wagner" userId="8ef2877b-d3c1-4f79-b68c-e8b16a325abe" providerId="ADAL" clId="{0AEC4C5F-96B4-5C4E-8BD7-AE53BD736B95}" dt="2026-09-22T20:40:43.511" v="7763" actId="962"/>
          <ac:spMkLst>
            <pc:docMk/>
            <pc:sldMk cId="1285543224" sldId="498"/>
            <ac:spMk id="6" creationId="{8A81515B-3D37-01CF-2362-5E0D27B0AB80}"/>
          </ac:spMkLst>
        </pc:spChg>
        <pc:picChg chg="mod ord">
          <ac:chgData name="Richard Wagner" userId="8ef2877b-d3c1-4f79-b68c-e8b16a325abe" providerId="ADAL" clId="{0AEC4C5F-96B4-5C4E-8BD7-AE53BD736B95}" dt="2026-09-22T20:40:51.527" v="7767" actId="962"/>
          <ac:picMkLst>
            <pc:docMk/>
            <pc:sldMk cId="1285543224" sldId="498"/>
            <ac:picMk id="5" creationId="{D4E739B0-59CD-3D86-598D-BF9E78D5DC4C}"/>
          </ac:picMkLst>
        </pc:picChg>
        <pc:picChg chg="mod">
          <ac:chgData name="Richard Wagner" userId="8ef2877b-d3c1-4f79-b68c-e8b16a325abe" providerId="ADAL" clId="{0AEC4C5F-96B4-5C4E-8BD7-AE53BD736B95}" dt="2026-09-22T20:40:41.827" v="7760" actId="962"/>
          <ac:picMkLst>
            <pc:docMk/>
            <pc:sldMk cId="1285543224" sldId="498"/>
            <ac:picMk id="7" creationId="{21A5DC76-CB2A-DA2D-36AD-B53172137BEC}"/>
          </ac:picMkLst>
        </pc:picChg>
      </pc:sldChg>
      <pc:sldChg chg="delSp modSp mod">
        <pc:chgData name="Richard Wagner" userId="8ef2877b-d3c1-4f79-b68c-e8b16a325abe" providerId="ADAL" clId="{0AEC4C5F-96B4-5C4E-8BD7-AE53BD736B95}" dt="2026-09-22T20:41:36.141" v="7779" actId="962"/>
        <pc:sldMkLst>
          <pc:docMk/>
          <pc:sldMk cId="3576627098" sldId="499"/>
        </pc:sldMkLst>
        <pc:spChg chg="ord">
          <ac:chgData name="Richard Wagner" userId="8ef2877b-d3c1-4f79-b68c-e8b16a325abe" providerId="ADAL" clId="{0AEC4C5F-96B4-5C4E-8BD7-AE53BD736B95}" dt="2026-09-22T20:41:31.296" v="7777" actId="13244"/>
          <ac:spMkLst>
            <pc:docMk/>
            <pc:sldMk cId="3576627098" sldId="499"/>
            <ac:spMk id="2" creationId="{4909AF97-0504-A7AB-E49C-89A387DF7F18}"/>
          </ac:spMkLst>
        </pc:spChg>
        <pc:picChg chg="mod">
          <ac:chgData name="Richard Wagner" userId="8ef2877b-d3c1-4f79-b68c-e8b16a325abe" providerId="ADAL" clId="{0AEC4C5F-96B4-5C4E-8BD7-AE53BD736B95}" dt="2026-09-22T20:41:36.141" v="7779" actId="962"/>
          <ac:picMkLst>
            <pc:docMk/>
            <pc:sldMk cId="3576627098" sldId="499"/>
            <ac:picMk id="9" creationId="{7867E58E-F668-58E1-5603-3032C2446794}"/>
          </ac:picMkLst>
        </pc:picChg>
        <pc:cxnChg chg="del">
          <ac:chgData name="Richard Wagner" userId="8ef2877b-d3c1-4f79-b68c-e8b16a325abe" providerId="ADAL" clId="{0AEC4C5F-96B4-5C4E-8BD7-AE53BD736B95}" dt="2026-09-22T20:41:33.310" v="7778" actId="478"/>
          <ac:cxnSpMkLst>
            <pc:docMk/>
            <pc:sldMk cId="3576627098" sldId="499"/>
            <ac:cxnSpMk id="5" creationId="{9212BD8E-FD38-8AA3-18E9-08C79BC16407}"/>
          </ac:cxnSpMkLst>
        </pc:cxnChg>
      </pc:sldChg>
      <pc:sldChg chg="delSp mod">
        <pc:chgData name="Richard Wagner" userId="8ef2877b-d3c1-4f79-b68c-e8b16a325abe" providerId="ADAL" clId="{0AEC4C5F-96B4-5C4E-8BD7-AE53BD736B95}" dt="2026-09-22T23:15:50.279" v="7866" actId="478"/>
        <pc:sldMkLst>
          <pc:docMk/>
          <pc:sldMk cId="1148837864" sldId="500"/>
        </pc:sldMkLst>
        <pc:spChg chg="del">
          <ac:chgData name="Richard Wagner" userId="8ef2877b-d3c1-4f79-b68c-e8b16a325abe" providerId="ADAL" clId="{0AEC4C5F-96B4-5C4E-8BD7-AE53BD736B95}" dt="2026-09-22T23:15:50.279" v="7866" actId="478"/>
          <ac:spMkLst>
            <pc:docMk/>
            <pc:sldMk cId="1148837864" sldId="500"/>
            <ac:spMk id="6" creationId="{26A3CA12-341B-A16A-6148-0D637C63E341}"/>
          </ac:spMkLst>
        </pc:spChg>
        <pc:picChg chg="del">
          <ac:chgData name="Richard Wagner" userId="8ef2877b-d3c1-4f79-b68c-e8b16a325abe" providerId="ADAL" clId="{0AEC4C5F-96B4-5C4E-8BD7-AE53BD736B95}" dt="2026-09-22T23:15:50.279" v="7866" actId="478"/>
          <ac:picMkLst>
            <pc:docMk/>
            <pc:sldMk cId="1148837864" sldId="500"/>
            <ac:picMk id="4" creationId="{936F1C63-CD7C-3C8C-4344-A104C50305AD}"/>
          </ac:picMkLst>
        </pc:picChg>
      </pc:sldChg>
      <pc:sldChg chg="addSp delSp modSp add mod">
        <pc:chgData name="Richard Wagner" userId="8ef2877b-d3c1-4f79-b68c-e8b16a325abe" providerId="ADAL" clId="{0AEC4C5F-96B4-5C4E-8BD7-AE53BD736B95}" dt="2026-09-22T23:16:47.898" v="7872" actId="242"/>
        <pc:sldMkLst>
          <pc:docMk/>
          <pc:sldMk cId="2163083665" sldId="501"/>
        </pc:sldMkLst>
        <pc:spChg chg="mod">
          <ac:chgData name="Richard Wagner" userId="8ef2877b-d3c1-4f79-b68c-e8b16a325abe" providerId="ADAL" clId="{0AEC4C5F-96B4-5C4E-8BD7-AE53BD736B95}" dt="2026-09-22T23:16:47.898" v="7872" actId="242"/>
          <ac:spMkLst>
            <pc:docMk/>
            <pc:sldMk cId="2163083665" sldId="501"/>
            <ac:spMk id="2" creationId="{7A4D1205-A4FE-9AE7-4DBC-74B77FBC9B57}"/>
          </ac:spMkLst>
        </pc:spChg>
        <pc:spChg chg="mod">
          <ac:chgData name="Richard Wagner" userId="8ef2877b-d3c1-4f79-b68c-e8b16a325abe" providerId="ADAL" clId="{0AEC4C5F-96B4-5C4E-8BD7-AE53BD736B95}" dt="2026-09-22T20:25:33.206" v="7551" actId="20577"/>
          <ac:spMkLst>
            <pc:docMk/>
            <pc:sldMk cId="2163083665" sldId="501"/>
            <ac:spMk id="3" creationId="{0297D4A1-7BEA-4CEA-4B54-7F2EBA3129F6}"/>
          </ac:spMkLst>
        </pc:spChg>
        <pc:spChg chg="add del mod">
          <ac:chgData name="Richard Wagner" userId="8ef2877b-d3c1-4f79-b68c-e8b16a325abe" providerId="ADAL" clId="{0AEC4C5F-96B4-5C4E-8BD7-AE53BD736B95}" dt="2026-09-22T20:42:00.398" v="7787"/>
          <ac:spMkLst>
            <pc:docMk/>
            <pc:sldMk cId="2163083665" sldId="501"/>
            <ac:spMk id="9" creationId="{02222D2E-27C6-351D-4C31-04A8E9C75D3B}"/>
          </ac:spMkLst>
        </pc:spChg>
        <pc:picChg chg="add del mod modCrop">
          <ac:chgData name="Richard Wagner" userId="8ef2877b-d3c1-4f79-b68c-e8b16a325abe" providerId="ADAL" clId="{0AEC4C5F-96B4-5C4E-8BD7-AE53BD736B95}" dt="2026-09-22T23:16:36.269" v="7870" actId="478"/>
          <ac:picMkLst>
            <pc:docMk/>
            <pc:sldMk cId="2163083665" sldId="501"/>
            <ac:picMk id="4" creationId="{964462B5-6028-9457-8180-F0826CEC00E5}"/>
          </ac:picMkLst>
        </pc:picChg>
        <pc:picChg chg="mod ord">
          <ac:chgData name="Richard Wagner" userId="8ef2877b-d3c1-4f79-b68c-e8b16a325abe" providerId="ADAL" clId="{0AEC4C5F-96B4-5C4E-8BD7-AE53BD736B95}" dt="2026-09-22T20:41:55.178" v="7784" actId="962"/>
          <ac:picMkLst>
            <pc:docMk/>
            <pc:sldMk cId="2163083665" sldId="501"/>
            <ac:picMk id="5" creationId="{433B3EED-5475-3240-6444-C99133BBB6F3}"/>
          </ac:picMkLst>
        </pc:picChg>
        <pc:picChg chg="add del mod">
          <ac:chgData name="Richard Wagner" userId="8ef2877b-d3c1-4f79-b68c-e8b16a325abe" providerId="ADAL" clId="{0AEC4C5F-96B4-5C4E-8BD7-AE53BD736B95}" dt="2026-09-22T23:16:36.269" v="7870" actId="478"/>
          <ac:picMkLst>
            <pc:docMk/>
            <pc:sldMk cId="2163083665" sldId="501"/>
            <ac:picMk id="6" creationId="{9F7BD49D-7555-6AFE-E547-67F56B4B97AC}"/>
          </ac:picMkLst>
        </pc:picChg>
        <pc:picChg chg="mod modCrop">
          <ac:chgData name="Richard Wagner" userId="8ef2877b-d3c1-4f79-b68c-e8b16a325abe" providerId="ADAL" clId="{0AEC4C5F-96B4-5C4E-8BD7-AE53BD736B95}" dt="2026-09-22T20:41:46.617" v="7780" actId="962"/>
          <ac:picMkLst>
            <pc:docMk/>
            <pc:sldMk cId="2163083665" sldId="501"/>
            <ac:picMk id="7" creationId="{1498CC26-35AB-9062-F85C-0B53FDE20E24}"/>
          </ac:picMkLst>
        </pc:picChg>
        <pc:picChg chg="add del mod">
          <ac:chgData name="Richard Wagner" userId="8ef2877b-d3c1-4f79-b68c-e8b16a325abe" providerId="ADAL" clId="{0AEC4C5F-96B4-5C4E-8BD7-AE53BD736B95}" dt="2026-09-22T23:16:36.269" v="7870" actId="478"/>
          <ac:picMkLst>
            <pc:docMk/>
            <pc:sldMk cId="2163083665" sldId="501"/>
            <ac:picMk id="8" creationId="{EA7E6BDE-438E-D3FC-1E1D-7C6E867A18CB}"/>
          </ac:picMkLst>
        </pc:picChg>
      </pc:sldChg>
      <pc:sldChg chg="addSp modSp add del mod modAnim">
        <pc:chgData name="Richard Wagner" userId="8ef2877b-d3c1-4f79-b68c-e8b16a325abe" providerId="ADAL" clId="{0AEC4C5F-96B4-5C4E-8BD7-AE53BD736B95}" dt="2026-09-22T23:14:18.040" v="7860" actId="2696"/>
        <pc:sldMkLst>
          <pc:docMk/>
          <pc:sldMk cId="2006203935" sldId="502"/>
        </pc:sldMkLst>
        <pc:spChg chg="mod">
          <ac:chgData name="Richard Wagner" userId="8ef2877b-d3c1-4f79-b68c-e8b16a325abe" providerId="ADAL" clId="{0AEC4C5F-96B4-5C4E-8BD7-AE53BD736B95}" dt="2026-09-22T20:38:54.547" v="7745" actId="20577"/>
          <ac:spMkLst>
            <pc:docMk/>
            <pc:sldMk cId="2006203935" sldId="502"/>
            <ac:spMk id="4" creationId="{2B5148C6-85FD-1450-3C90-A7064A1CAE92}"/>
          </ac:spMkLst>
        </pc:spChg>
        <pc:spChg chg="add mod">
          <ac:chgData name="Richard Wagner" userId="8ef2877b-d3c1-4f79-b68c-e8b16a325abe" providerId="ADAL" clId="{0AEC4C5F-96B4-5C4E-8BD7-AE53BD736B95}" dt="2026-09-22T20:37:43.312" v="7739" actId="164"/>
          <ac:spMkLst>
            <pc:docMk/>
            <pc:sldMk cId="2006203935" sldId="502"/>
            <ac:spMk id="9" creationId="{75646D8D-DF4D-67C9-1E5C-52FDE994A2F9}"/>
          </ac:spMkLst>
        </pc:spChg>
        <pc:grpChg chg="add mod">
          <ac:chgData name="Richard Wagner" userId="8ef2877b-d3c1-4f79-b68c-e8b16a325abe" providerId="ADAL" clId="{0AEC4C5F-96B4-5C4E-8BD7-AE53BD736B95}" dt="2026-09-22T20:38:27.453" v="7743" actId="962"/>
          <ac:grpSpMkLst>
            <pc:docMk/>
            <pc:sldMk cId="2006203935" sldId="502"/>
            <ac:grpSpMk id="47" creationId="{C46E6D89-3185-0CD6-6F85-1F0457C67245}"/>
          </ac:grpSpMkLst>
        </pc:grpChg>
        <pc:grpChg chg="mod">
          <ac:chgData name="Richard Wagner" userId="8ef2877b-d3c1-4f79-b68c-e8b16a325abe" providerId="ADAL" clId="{0AEC4C5F-96B4-5C4E-8BD7-AE53BD736B95}" dt="2026-09-22T20:35:10.429" v="7676" actId="1038"/>
          <ac:grpSpMkLst>
            <pc:docMk/>
            <pc:sldMk cId="2006203935" sldId="502"/>
            <ac:grpSpMk id="48" creationId="{F6349F20-B25F-2966-9734-C8C6588DDF44}"/>
          </ac:grpSpMkLst>
        </pc:grpChg>
        <pc:cxnChg chg="add mod">
          <ac:chgData name="Richard Wagner" userId="8ef2877b-d3c1-4f79-b68c-e8b16a325abe" providerId="ADAL" clId="{0AEC4C5F-96B4-5C4E-8BD7-AE53BD736B95}" dt="2026-09-22T20:37:43.312" v="7739" actId="164"/>
          <ac:cxnSpMkLst>
            <pc:docMk/>
            <pc:sldMk cId="2006203935" sldId="502"/>
            <ac:cxnSpMk id="6" creationId="{9484DE82-8AD6-44E5-5622-F1F4539D74CF}"/>
          </ac:cxnSpMkLst>
        </pc:cxnChg>
        <pc:cxnChg chg="mod">
          <ac:chgData name="Richard Wagner" userId="8ef2877b-d3c1-4f79-b68c-e8b16a325abe" providerId="ADAL" clId="{0AEC4C5F-96B4-5C4E-8BD7-AE53BD736B95}" dt="2026-09-22T20:34:57.446" v="7634" actId="1038"/>
          <ac:cxnSpMkLst>
            <pc:docMk/>
            <pc:sldMk cId="2006203935" sldId="502"/>
            <ac:cxnSpMk id="12" creationId="{11DD5096-CC4E-8254-E06E-6AAFCA09B5C4}"/>
          </ac:cxnSpMkLst>
        </pc:cxnChg>
      </pc:sldChg>
      <pc:sldChg chg="add del">
        <pc:chgData name="Richard Wagner" userId="8ef2877b-d3c1-4f79-b68c-e8b16a325abe" providerId="ADAL" clId="{0AEC4C5F-96B4-5C4E-8BD7-AE53BD736B95}" dt="2026-09-22T20:33:13.926" v="7596"/>
        <pc:sldMkLst>
          <pc:docMk/>
          <pc:sldMk cId="29130131" sldId="755"/>
        </pc:sldMkLst>
      </pc:sldChg>
      <pc:sldMasterChg chg="modSldLayout">
        <pc:chgData name="Richard Wagner" userId="8ef2877b-d3c1-4f79-b68c-e8b16a325abe" providerId="ADAL" clId="{0AEC4C5F-96B4-5C4E-8BD7-AE53BD736B95}" dt="2026-09-22T23:17:42.480" v="7874" actId="18331"/>
        <pc:sldMasterMkLst>
          <pc:docMk/>
          <pc:sldMasterMk cId="270095511" sldId="2147483690"/>
        </pc:sldMasterMkLst>
        <pc:sldLayoutChg chg="modSp">
          <pc:chgData name="Richard Wagner" userId="8ef2877b-d3c1-4f79-b68c-e8b16a325abe" providerId="ADAL" clId="{0AEC4C5F-96B4-5C4E-8BD7-AE53BD736B95}" dt="2026-09-22T23:17:42.480" v="7874" actId="18331"/>
          <pc:sldLayoutMkLst>
            <pc:docMk/>
            <pc:sldMasterMk cId="270095511" sldId="2147483690"/>
            <pc:sldLayoutMk cId="1810847051" sldId="2147483714"/>
          </pc:sldLayoutMkLst>
          <pc:picChg chg="mod">
            <ac:chgData name="Richard Wagner" userId="8ef2877b-d3c1-4f79-b68c-e8b16a325abe" providerId="ADAL" clId="{0AEC4C5F-96B4-5C4E-8BD7-AE53BD736B95}" dt="2026-09-22T23:17:42.480" v="7874" actId="18331"/>
            <ac:picMkLst>
              <pc:docMk/>
              <pc:sldMasterMk cId="270095511" sldId="2147483690"/>
              <pc:sldLayoutMk cId="1810847051" sldId="2147483714"/>
              <ac:picMk id="7" creationId="{91B1CBAF-EC5A-D695-8697-18631D834BEE}"/>
            </ac:picMkLst>
          </pc:picChg>
        </pc:sldLayoutChg>
        <pc:sldLayoutChg chg="modSp">
          <pc:chgData name="Richard Wagner" userId="8ef2877b-d3c1-4f79-b68c-e8b16a325abe" providerId="ADAL" clId="{0AEC4C5F-96B4-5C4E-8BD7-AE53BD736B95}" dt="2026-09-22T23:16:04.743" v="7868" actId="18331"/>
          <pc:sldLayoutMkLst>
            <pc:docMk/>
            <pc:sldMasterMk cId="270095511" sldId="2147483690"/>
            <pc:sldLayoutMk cId="1590143110" sldId="2147483718"/>
          </pc:sldLayoutMkLst>
          <pc:picChg chg="mod">
            <ac:chgData name="Richard Wagner" userId="8ef2877b-d3c1-4f79-b68c-e8b16a325abe" providerId="ADAL" clId="{0AEC4C5F-96B4-5C4E-8BD7-AE53BD736B95}" dt="2026-09-22T23:16:04.743" v="7868" actId="18331"/>
            <ac:picMkLst>
              <pc:docMk/>
              <pc:sldMasterMk cId="270095511" sldId="2147483690"/>
              <pc:sldLayoutMk cId="1590143110" sldId="2147483718"/>
              <ac:picMk id="4" creationId="{80E489EB-EE47-59B1-2602-2885F4B07FD1}"/>
            </ac:picMkLst>
          </pc:picChg>
        </pc:sldLayoutChg>
        <pc:sldLayoutChg chg="modSp">
          <pc:chgData name="Richard Wagner" userId="8ef2877b-d3c1-4f79-b68c-e8b16a325abe" providerId="ADAL" clId="{0AEC4C5F-96B4-5C4E-8BD7-AE53BD736B95}" dt="2026-09-22T23:16:08.973" v="7869" actId="18331"/>
          <pc:sldLayoutMkLst>
            <pc:docMk/>
            <pc:sldMasterMk cId="270095511" sldId="2147483690"/>
            <pc:sldLayoutMk cId="3490589409" sldId="2147483720"/>
          </pc:sldLayoutMkLst>
          <pc:picChg chg="mod">
            <ac:chgData name="Richard Wagner" userId="8ef2877b-d3c1-4f79-b68c-e8b16a325abe" providerId="ADAL" clId="{0AEC4C5F-96B4-5C4E-8BD7-AE53BD736B95}" dt="2026-09-22T23:16:08.973" v="7869" actId="18331"/>
            <ac:picMkLst>
              <pc:docMk/>
              <pc:sldMasterMk cId="270095511" sldId="2147483690"/>
              <pc:sldLayoutMk cId="3490589409" sldId="2147483720"/>
              <ac:picMk id="4" creationId="{2969AAC6-2A4A-4819-7702-58C084C49874}"/>
            </ac:picMkLst>
          </pc:pic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D75854-5449-5742-91FA-1BEFEDB4C830}" type="datetimeFigureOut">
              <a:rPr lang="en-US" smtClean="0"/>
              <a:t>9/22/26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52C29B-0625-D449-A9A3-8E855D4044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0622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1BFD8E-1CDC-8190-6928-615D146868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51B77E-ADC7-68B5-AE74-4F53CF381B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BCCD36-F436-E856-0492-3D747F2A4C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5D6EE6-2225-3CD0-0DF7-4230536C91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52C29B-0625-D449-A9A3-8E855D4044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7626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40B292-F229-4E5F-28F9-8B16D726BB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A2211F-AA3A-E9D6-FF8B-FE6AF7A732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F47DA5-0389-0A4A-E258-4E15CB348A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Raise hands to show they would expect to grade that assignment type. Final box is invitation to share things I missed (maybe peer review, group work…).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B3AEDF-7A95-0998-89E5-6907B6A7AE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52C29B-0625-D449-A9A3-8E855D4044E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3118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Pragmatists – more receptive to faculty guidance.</a:t>
            </a:r>
          </a:p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Why don’t ask about ai?</a:t>
            </a:r>
          </a:p>
          <a:p>
            <a:pPr marL="171450" marR="0" lvl="0" indent="-17145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don’t want to be seen as cheaters</a:t>
            </a:r>
          </a:p>
          <a:p>
            <a:pPr marL="171450" marR="0" lvl="0" indent="-17145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don’t want guidance, would rather decide for themselves if/how to use AI.</a:t>
            </a:r>
          </a:p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AI is one place where higher ed is shifting and GE on front-lines of the change.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52C29B-0625-D449-A9A3-8E855D4044E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4597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59168-20E9-E1D2-43B8-A053B30AE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D7596F-10D2-B650-FAEA-5CA272E555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BD69C8-57AF-4A54-65C0-212DC7F329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Students report wanting to know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why</a:t>
            </a:r>
            <a:r>
              <a:rPr lang="en-US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 AI policy is the AI policy.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18F6A4-74E1-93D8-4BEC-1413932D69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52C29B-0625-D449-A9A3-8E855D4044E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6348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Also note that AI “Detection” software flagging work as AI-generated is NOT sufficient evidence to determine there was academic misconduct. The SCCS does not use it and requires additional evidence to determine if there was a violation of code of conduct.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52C29B-0625-D449-A9A3-8E855D4044E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2671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95D70C-EC0A-2503-34D9-B5D2EBD5A5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7EF541-379A-50E6-54D0-81028BBE7E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1DB09E-1FDB-4ECE-DE10-4266C9292F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going to have a discussion on philosophy of grading and feedback. Highlight these as guiding principles to keep in mind when trying to quickly grade things.</a:t>
            </a:r>
          </a:p>
          <a:p>
            <a:endParaRPr lang="en-US" dirty="0"/>
          </a:p>
          <a:p>
            <a:r>
              <a:rPr lang="en-US" b="1" dirty="0"/>
              <a:t>Constructive</a:t>
            </a:r>
            <a:r>
              <a:rPr lang="en-US" dirty="0"/>
              <a:t> – errors that can be fixed for future.</a:t>
            </a:r>
          </a:p>
          <a:p>
            <a:r>
              <a:rPr lang="en-US" b="1" dirty="0"/>
              <a:t>Encouraging</a:t>
            </a:r>
            <a:r>
              <a:rPr lang="en-US" dirty="0"/>
              <a:t> – emphasize growth mindset.</a:t>
            </a:r>
          </a:p>
          <a:p>
            <a:endParaRPr lang="en-US" dirty="0"/>
          </a:p>
          <a:p>
            <a:r>
              <a:rPr lang="en-US" dirty="0"/>
              <a:t>Prompt: </a:t>
            </a:r>
            <a:r>
              <a:rPr lang="en-US" b="0" i="0" dirty="0">
                <a:solidFill>
                  <a:srgbClr val="000000"/>
                </a:solidFill>
                <a:effectLst/>
                <a:latin typeface="Source Sans Variable"/>
              </a:rPr>
              <a:t>students remember the work better, and have more time before the next assignment to absorb your comments and use them to improve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56EA4C-B5FC-62F8-6E7E-33FB560698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52C29B-0625-D449-A9A3-8E855D4044E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1715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52C29B-0625-D449-A9A3-8E855D4044E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5178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52C29B-0625-D449-A9A3-8E855D4044E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9427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52C29B-0625-D449-A9A3-8E855D4044E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4760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and white logo&#10;&#10;Description automatically generated">
            <a:extLst>
              <a:ext uri="{FF2B5EF4-FFF2-40B4-BE49-F238E27FC236}">
                <a16:creationId xmlns:a16="http://schemas.microsoft.com/office/drawing/2014/main" id="{D48E7921-903D-9CC7-526A-27AEDFBEFC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870" y="5358384"/>
            <a:ext cx="5229423" cy="978408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71ACEAED-0095-252E-6BCD-9549F08D58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2949" y="758825"/>
            <a:ext cx="4761558" cy="191692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lnSpc>
                <a:spcPct val="80000"/>
              </a:lnSpc>
              <a:defRPr sz="4500" b="1" i="0">
                <a:solidFill>
                  <a:schemeClr val="tx2"/>
                </a:solidFill>
                <a:latin typeface="Source Sans Pro Black" panose="020B0503030403020204" pitchFamily="34" charset="0"/>
              </a:defRPr>
            </a:lvl1pPr>
          </a:lstStyle>
          <a:p>
            <a:r>
              <a:rPr lang="en-US" dirty="0"/>
              <a:t>UO Presentation Headline</a:t>
            </a:r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F7D265AC-6D65-C41D-F65A-3094C7E679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2949" y="2775205"/>
            <a:ext cx="4761558" cy="99389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>
                <a:solidFill>
                  <a:schemeClr val="tx2"/>
                </a:solidFill>
                <a:latin typeface="Source Sans Pro" panose="020B0503030403020204" pitchFamily="34" charset="0"/>
              </a:defRPr>
            </a:lvl1pPr>
          </a:lstStyle>
          <a:p>
            <a:pPr lvl="0"/>
            <a:r>
              <a:rPr lang="en-US" dirty="0"/>
              <a:t>Presentation sub-headline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0505C424-E15B-C1C1-AD7D-08DBBC7972E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42950" y="4064229"/>
            <a:ext cx="4761557" cy="38100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1800" b="0" i="0">
                <a:solidFill>
                  <a:schemeClr val="tx2"/>
                </a:solidFill>
                <a:latin typeface="Source Sans Pro" panose="020B0503030403020204" pitchFamily="34" charset="0"/>
              </a:defRPr>
            </a:lvl1pPr>
          </a:lstStyle>
          <a:p>
            <a:pPr lvl="0"/>
            <a:r>
              <a:rPr lang="en-US" dirty="0"/>
              <a:t>Presenter Name and Title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DA94F0AF-B4CF-0F2D-0F0A-631FA241C76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42950" y="4500053"/>
            <a:ext cx="4761557" cy="22160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0" i="0">
                <a:solidFill>
                  <a:schemeClr val="tx2"/>
                </a:solidFill>
                <a:latin typeface="Source Sans Pro" panose="020B0503030403020204" pitchFamily="34" charset="0"/>
              </a:defRPr>
            </a:lvl1pPr>
          </a:lstStyle>
          <a:p>
            <a:pPr lvl="0"/>
            <a:r>
              <a:rPr lang="en-US" dirty="0"/>
              <a:t>Month XX, XXXX</a:t>
            </a:r>
          </a:p>
        </p:txBody>
      </p:sp>
      <p:sp>
        <p:nvSpPr>
          <p:cNvPr id="44" name="Picture Placeholder 43">
            <a:extLst>
              <a:ext uri="{FF2B5EF4-FFF2-40B4-BE49-F238E27FC236}">
                <a16:creationId xmlns:a16="http://schemas.microsoft.com/office/drawing/2014/main" id="{E006F138-48B4-A8E1-FA8D-4D3B83B4A50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9313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758688 w 6096000"/>
              <a:gd name="connsiteY3" fmla="*/ 6858000 h 6858000"/>
              <a:gd name="connsiteX4" fmla="*/ 0 w 6096000"/>
              <a:gd name="connsiteY4" fmla="*/ 609931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758688" y="6858000"/>
                </a:lnTo>
                <a:lnTo>
                  <a:pt x="0" y="609931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800">
                <a:latin typeface="Source Sans Pro" panose="020B0503030403020204" pitchFamily="34" charset="0"/>
              </a:defRPr>
            </a:lvl1pPr>
          </a:lstStyle>
          <a:p>
            <a:r>
              <a:rPr lang="en-US"/>
              <a:t>Place photo on the right by double-clicking the icon</a:t>
            </a:r>
          </a:p>
        </p:txBody>
      </p:sp>
    </p:spTree>
    <p:extLst>
      <p:ext uri="{BB962C8B-B14F-4D97-AF65-F5344CB8AC3E}">
        <p14:creationId xmlns:p14="http://schemas.microsoft.com/office/powerpoint/2010/main" val="13787080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45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1B1CBAF-EC5A-D695-8697-18631D834BE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3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A black and white logo&#10;&#10;Description automatically generated">
            <a:extLst>
              <a:ext uri="{FF2B5EF4-FFF2-40B4-BE49-F238E27FC236}">
                <a16:creationId xmlns:a16="http://schemas.microsoft.com/office/drawing/2014/main" id="{D48E7921-903D-9CC7-526A-27AEDFBEFC9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870" y="5358384"/>
            <a:ext cx="5229423" cy="978408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71ACEAED-0095-252E-6BCD-9549F08D58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2949" y="758825"/>
            <a:ext cx="4761558" cy="191692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lnSpc>
                <a:spcPct val="80000"/>
              </a:lnSpc>
              <a:defRPr sz="4500" b="1" i="0">
                <a:solidFill>
                  <a:schemeClr val="tx2"/>
                </a:solidFill>
                <a:latin typeface="Source Sans Pro Black" panose="020B0503030403020204" pitchFamily="34" charset="0"/>
              </a:defRPr>
            </a:lvl1pPr>
          </a:lstStyle>
          <a:p>
            <a:r>
              <a:rPr lang="en-US" dirty="0"/>
              <a:t>UO Presentation Headline</a:t>
            </a:r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F7D265AC-6D65-C41D-F65A-3094C7E679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2949" y="2775205"/>
            <a:ext cx="4761558" cy="99389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>
                <a:solidFill>
                  <a:schemeClr val="tx2"/>
                </a:solidFill>
                <a:latin typeface="Source Sans Pro" panose="020B0503030403020204" pitchFamily="34" charset="0"/>
              </a:defRPr>
            </a:lvl1pPr>
          </a:lstStyle>
          <a:p>
            <a:pPr lvl="0"/>
            <a:r>
              <a:rPr lang="en-US" dirty="0"/>
              <a:t>Presentation sub-headline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0505C424-E15B-C1C1-AD7D-08DBBC7972E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42950" y="4064229"/>
            <a:ext cx="4761557" cy="38100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1800" b="0" i="0">
                <a:solidFill>
                  <a:schemeClr val="tx2"/>
                </a:solidFill>
                <a:latin typeface="Source Sans Pro" panose="020B0503030403020204" pitchFamily="34" charset="0"/>
              </a:defRPr>
            </a:lvl1pPr>
          </a:lstStyle>
          <a:p>
            <a:pPr lvl="0"/>
            <a:r>
              <a:rPr lang="en-US" dirty="0"/>
              <a:t>Presenter Name and Title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DA94F0AF-B4CF-0F2D-0F0A-631FA241C76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42950" y="4500053"/>
            <a:ext cx="4761557" cy="22160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0" i="0">
                <a:solidFill>
                  <a:schemeClr val="tx2"/>
                </a:solidFill>
                <a:latin typeface="Source Sans Pro" panose="020B0503030403020204" pitchFamily="34" charset="0"/>
              </a:defRPr>
            </a:lvl1pPr>
          </a:lstStyle>
          <a:p>
            <a:pPr lvl="0"/>
            <a:r>
              <a:rPr lang="en-US" dirty="0"/>
              <a:t>Month XX, XXXX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6B9DDAF-BCA9-AD35-8DCB-CF4225C91B09}"/>
              </a:ext>
            </a:extLst>
          </p:cNvPr>
          <p:cNvSpPr txBox="1"/>
          <p:nvPr userDrawn="1"/>
        </p:nvSpPr>
        <p:spPr>
          <a:xfrm>
            <a:off x="2946400" y="-598664"/>
            <a:ext cx="3060995" cy="2337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 fontAlgn="base">
              <a:buNone/>
            </a:pPr>
            <a:r>
              <a:rPr lang="en-US" sz="919" b="0" i="0" dirty="0">
                <a:solidFill>
                  <a:schemeClr val="tx1"/>
                </a:solidFill>
                <a:effectLst/>
                <a:latin typeface="adobe-clean"/>
              </a:rPr>
              <a:t>Adobe Stock Image 471219842 by </a:t>
            </a:r>
            <a:r>
              <a:rPr lang="en-US" sz="919" b="0" i="0" dirty="0" err="1">
                <a:solidFill>
                  <a:schemeClr val="tx1"/>
                </a:solidFill>
                <a:effectLst/>
                <a:latin typeface="adobe-clean"/>
              </a:rPr>
              <a:t>ArtPavo</a:t>
            </a:r>
            <a:r>
              <a:rPr lang="en-US" sz="919" b="0" i="0" dirty="0">
                <a:solidFill>
                  <a:schemeClr val="tx1"/>
                </a:solidFill>
                <a:effectLst/>
                <a:latin typeface="adobe-clean"/>
              </a:rPr>
              <a:t> (Nataliia Pavliuk)</a:t>
            </a:r>
          </a:p>
        </p:txBody>
      </p:sp>
    </p:spTree>
    <p:extLst>
      <p:ext uri="{BB962C8B-B14F-4D97-AF65-F5344CB8AC3E}">
        <p14:creationId xmlns:p14="http://schemas.microsoft.com/office/powerpoint/2010/main" val="18108470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456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ption 3B — Photo 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ack and white logo&#10;&#10;Description automatically generated">
            <a:extLst>
              <a:ext uri="{FF2B5EF4-FFF2-40B4-BE49-F238E27FC236}">
                <a16:creationId xmlns:a16="http://schemas.microsoft.com/office/drawing/2014/main" id="{7EAECC1F-3F54-DC2D-5570-90811AA4C9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02014" y="5358384"/>
            <a:ext cx="5229423" cy="978408"/>
          </a:xfrm>
          <a:prstGeom prst="rect">
            <a:avLst/>
          </a:prstGeom>
        </p:spPr>
      </p:pic>
      <p:sp>
        <p:nvSpPr>
          <p:cNvPr id="2" name="Title 5">
            <a:extLst>
              <a:ext uri="{FF2B5EF4-FFF2-40B4-BE49-F238E27FC236}">
                <a16:creationId xmlns:a16="http://schemas.microsoft.com/office/drawing/2014/main" id="{FDE933D0-9586-12CD-5709-D42A131A41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66772" y="758825"/>
            <a:ext cx="4761558" cy="191692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lnSpc>
                <a:spcPct val="80000"/>
              </a:lnSpc>
              <a:defRPr sz="4500" b="1" i="0">
                <a:solidFill>
                  <a:schemeClr val="tx2"/>
                </a:solidFill>
                <a:latin typeface="Source Sans Pro Black" panose="020B0503030403020204" pitchFamily="34" charset="0"/>
              </a:defRPr>
            </a:lvl1pPr>
          </a:lstStyle>
          <a:p>
            <a:r>
              <a:rPr lang="en-US" dirty="0"/>
              <a:t>UO Presentation Headline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79E8019-2D45-3619-8F03-505FEE72415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096000 h 6858000"/>
              <a:gd name="connsiteX3" fmla="*/ 5334000 w 6096000"/>
              <a:gd name="connsiteY3" fmla="*/ 6858000 h 6858000"/>
              <a:gd name="connsiteX4" fmla="*/ 0 w 609600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096000"/>
                </a:lnTo>
                <a:lnTo>
                  <a:pt x="5334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anchor="t" anchorCtr="0">
            <a:noAutofit/>
          </a:bodyPr>
          <a:lstStyle>
            <a:lvl1pPr algn="l">
              <a:defRPr sz="1800">
                <a:latin typeface="Source Sans Pro" panose="020B0503030403020204" pitchFamily="34" charset="0"/>
              </a:defRPr>
            </a:lvl1pPr>
          </a:lstStyle>
          <a:p>
            <a:r>
              <a:rPr lang="en-US" dirty="0"/>
              <a:t>Place photo on the left by double-clicking the icon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5D0AAECF-C455-00C9-3CC1-30A58DF024C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66772" y="2775205"/>
            <a:ext cx="4761558" cy="99389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200" b="0" i="0">
                <a:solidFill>
                  <a:schemeClr val="tx2"/>
                </a:solidFill>
                <a:latin typeface="Source Sans Pro" panose="020B0503030403020204" pitchFamily="34" charset="0"/>
              </a:defRPr>
            </a:lvl1pPr>
          </a:lstStyle>
          <a:p>
            <a:pPr lvl="0"/>
            <a:r>
              <a:rPr lang="en-US" dirty="0"/>
              <a:t>Presentation sub-headline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64A75658-328B-3D32-3A92-E2A38CC19BB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66773" y="4064229"/>
            <a:ext cx="4761557" cy="38100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1800" b="0" i="0">
                <a:solidFill>
                  <a:schemeClr val="tx2"/>
                </a:solidFill>
                <a:latin typeface="Source Sans Pro" panose="020B0503030403020204" pitchFamily="34" charset="0"/>
              </a:defRPr>
            </a:lvl1pPr>
          </a:lstStyle>
          <a:p>
            <a:pPr lvl="0"/>
            <a:r>
              <a:rPr lang="en-US" dirty="0"/>
              <a:t>Presenter Name and Title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EA55C378-0E48-5EA9-4718-5ED8F0E960C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66773" y="4500053"/>
            <a:ext cx="4761557" cy="22160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0" i="0">
                <a:solidFill>
                  <a:schemeClr val="tx2"/>
                </a:solidFill>
                <a:latin typeface="Source Sans Pro" panose="020B0503030403020204" pitchFamily="34" charset="0"/>
              </a:defRPr>
            </a:lvl1pPr>
          </a:lstStyle>
          <a:p>
            <a:pPr lvl="0"/>
            <a:r>
              <a:rPr lang="en-US" dirty="0"/>
              <a:t>Month XX, XXXX</a:t>
            </a:r>
          </a:p>
        </p:txBody>
      </p:sp>
    </p:spTree>
    <p:extLst>
      <p:ext uri="{BB962C8B-B14F-4D97-AF65-F5344CB8AC3E}">
        <p14:creationId xmlns:p14="http://schemas.microsoft.com/office/powerpoint/2010/main" val="10648421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432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0E489EB-EE47-59B1-2602-2885F4B07FD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60368"/>
            <a:ext cx="12188952" cy="639763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6247400-A867-15C6-3ACC-47D4C9BFB2B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4680" y="5366851"/>
            <a:ext cx="2814730" cy="1013381"/>
          </a:xfrm>
          <a:prstGeom prst="rect">
            <a:avLst/>
          </a:prstGeom>
        </p:spPr>
      </p:pic>
      <p:sp>
        <p:nvSpPr>
          <p:cNvPr id="28" name="Title 12">
            <a:extLst>
              <a:ext uri="{FF2B5EF4-FFF2-40B4-BE49-F238E27FC236}">
                <a16:creationId xmlns:a16="http://schemas.microsoft.com/office/drawing/2014/main" id="{321D16EE-41E6-F564-7C06-5376FF2ED0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2376" y="2039112"/>
            <a:ext cx="7038561" cy="2281187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defRPr sz="5000" b="1" i="0">
                <a:solidFill>
                  <a:schemeClr val="accent3">
                    <a:lumMod val="75000"/>
                  </a:schemeClr>
                </a:solidFill>
                <a:latin typeface="Source Sans Pro Black" panose="020B0503030403020204" pitchFamily="34" charset="0"/>
              </a:defRPr>
            </a:lvl1pPr>
          </a:lstStyle>
          <a:p>
            <a:r>
              <a:rPr lang="en-US" dirty="0"/>
              <a:t>Divider Slide</a:t>
            </a:r>
          </a:p>
        </p:txBody>
      </p:sp>
    </p:spTree>
    <p:extLst>
      <p:ext uri="{BB962C8B-B14F-4D97-AF65-F5344CB8AC3E}">
        <p14:creationId xmlns:p14="http://schemas.microsoft.com/office/powerpoint/2010/main" val="15901431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969AAC6-2A4A-4819-7702-58C084C498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7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20DBA2B-4451-E99B-6B75-52F225DA7C1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4680" y="5366851"/>
            <a:ext cx="2814730" cy="1013381"/>
          </a:xfrm>
          <a:prstGeom prst="rect">
            <a:avLst/>
          </a:prstGeom>
          <a:effectLst/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9DC47624-17FA-C610-A768-E1945F47A9EC}"/>
              </a:ext>
            </a:extLst>
          </p:cNvPr>
          <p:cNvSpPr/>
          <p:nvPr userDrawn="1"/>
        </p:nvSpPr>
        <p:spPr>
          <a:xfrm>
            <a:off x="2792627" y="2256386"/>
            <a:ext cx="418317" cy="41267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1EA89F7-F202-E002-18D7-BE6AF8C5DDA9}"/>
              </a:ext>
            </a:extLst>
          </p:cNvPr>
          <p:cNvSpPr/>
          <p:nvPr userDrawn="1"/>
        </p:nvSpPr>
        <p:spPr>
          <a:xfrm>
            <a:off x="2437839" y="1922430"/>
            <a:ext cx="367145" cy="37407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itle 12">
            <a:extLst>
              <a:ext uri="{FF2B5EF4-FFF2-40B4-BE49-F238E27FC236}">
                <a16:creationId xmlns:a16="http://schemas.microsoft.com/office/drawing/2014/main" id="{321D16EE-41E6-F564-7C06-5376FF2ED0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2376" y="2039112"/>
            <a:ext cx="7038561" cy="2276856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defRPr sz="5000" b="1" i="0">
                <a:solidFill>
                  <a:schemeClr val="tx2"/>
                </a:solidFill>
                <a:latin typeface="Source Sans Pro Black" panose="020B0503030403020204" pitchFamily="34" charset="0"/>
              </a:defRPr>
            </a:lvl1pPr>
          </a:lstStyle>
          <a:p>
            <a:r>
              <a:rPr lang="en-US" dirty="0"/>
              <a:t>Divider Slide</a:t>
            </a:r>
          </a:p>
        </p:txBody>
      </p:sp>
    </p:spTree>
    <p:extLst>
      <p:ext uri="{BB962C8B-B14F-4D97-AF65-F5344CB8AC3E}">
        <p14:creationId xmlns:p14="http://schemas.microsoft.com/office/powerpoint/2010/main" val="34905894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—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45;p28">
            <a:extLst>
              <a:ext uri="{FF2B5EF4-FFF2-40B4-BE49-F238E27FC236}">
                <a16:creationId xmlns:a16="http://schemas.microsoft.com/office/drawing/2014/main" id="{8B225902-0B72-B34D-C190-021EF2AA1385}"/>
              </a:ext>
            </a:extLst>
          </p:cNvPr>
          <p:cNvSpPr txBox="1">
            <a:spLocks noGrp="1"/>
          </p:cNvSpPr>
          <p:nvPr>
            <p:ph type="ctrTitle" hasCustomPrompt="1"/>
          </p:nvPr>
        </p:nvSpPr>
        <p:spPr>
          <a:xfrm>
            <a:off x="742950" y="767774"/>
            <a:ext cx="10706102" cy="599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700" b="1" i="0">
                <a:solidFill>
                  <a:schemeClr val="tx2"/>
                </a:solidFill>
                <a:latin typeface="Source Sans Pro Black" panose="020B0503030403020204" pitchFamily="34" charset="0"/>
                <a:ea typeface="Source Serif Pro" panose="02040603050405020204" pitchFamily="18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dirty="0"/>
              <a:t>Headline: Source Sans Pro Black 37pt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32150B-A2EC-90BB-46D4-1C524F370E1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42950" y="1554480"/>
            <a:ext cx="10706100" cy="4572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Aft>
                <a:spcPts val="600"/>
              </a:spcAft>
              <a:buNone/>
              <a:defRPr sz="2200">
                <a:latin typeface="Source Sans Pro" panose="020B0503030403020204" pitchFamily="34" charset="0"/>
              </a:defRPr>
            </a:lvl1pPr>
            <a:lvl2pPr marL="800100" indent="-342900"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200">
                <a:latin typeface="Source Sans Pro" panose="020B0503030403020204" pitchFamily="34" charset="0"/>
              </a:defRPr>
            </a:lvl2pPr>
            <a:lvl3pPr>
              <a:spcAft>
                <a:spcPts val="600"/>
              </a:spcAft>
              <a:buClr>
                <a:schemeClr val="tx2"/>
              </a:buClr>
              <a:defRPr>
                <a:latin typeface="Source Sans Pro" panose="020B0503030403020204" pitchFamily="34" charset="0"/>
              </a:defRPr>
            </a:lvl3pPr>
            <a:lvl4pPr marL="1600200" indent="-228600">
              <a:spcAft>
                <a:spcPts val="600"/>
              </a:spcAft>
              <a:buClr>
                <a:schemeClr val="tx2"/>
              </a:buClr>
              <a:buFont typeface="System Font Regular"/>
              <a:buChar char="–"/>
              <a:defRPr>
                <a:latin typeface="Source Sans Pro" panose="020B0503030403020204" pitchFamily="34" charset="0"/>
              </a:defRPr>
            </a:lvl4pPr>
          </a:lstStyle>
          <a:p>
            <a:r>
              <a:rPr lang="en-US" dirty="0"/>
              <a:t>Select an icon below to select the type of content you wish to display here</a:t>
            </a:r>
          </a:p>
        </p:txBody>
      </p:sp>
      <p:sp>
        <p:nvSpPr>
          <p:cNvPr id="2" name="Google Shape;56;p30">
            <a:extLst>
              <a:ext uri="{FF2B5EF4-FFF2-40B4-BE49-F238E27FC236}">
                <a16:creationId xmlns:a16="http://schemas.microsoft.com/office/drawing/2014/main" id="{5621EB89-6E9E-7210-BB50-96492CA355AA}"/>
              </a:ext>
            </a:extLst>
          </p:cNvPr>
          <p:cNvSpPr txBox="1">
            <a:spLocks/>
          </p:cNvSpPr>
          <p:nvPr userDrawn="1"/>
        </p:nvSpPr>
        <p:spPr>
          <a:xfrm>
            <a:off x="742950" y="6143267"/>
            <a:ext cx="1107384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>
              <a:defRPr lang="en-US"/>
            </a:defPPr>
            <a:lvl1pPr marL="0" lvl="0" indent="0" algn="ctr" defTabSz="914400" rtl="0" eaLnBrk="1" latinLnBrk="0" hangingPunct="1">
              <a:spcBef>
                <a:spcPts val="0"/>
              </a:spcBef>
              <a:buNone/>
              <a:defRPr sz="1400" b="1" i="0" u="none" strike="noStrike" kern="1200" cap="none">
                <a:solidFill>
                  <a:schemeClr val="bg1"/>
                </a:solidFill>
                <a:latin typeface="Source Sans Pro SemiBold" panose="020B0503030403020204" pitchFamily="34" charset="0"/>
                <a:ea typeface="Source Sans Pro SemiBold" panose="020B0503030403020204" pitchFamily="34" charset="0"/>
                <a:cs typeface="Arial"/>
                <a:sym typeface="Arial"/>
              </a:defRPr>
            </a:lvl1pPr>
            <a:lvl2pPr marL="0" lvl="1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-US" sz="1100" b="0" i="0" spc="280" baseline="0" dirty="0">
                <a:solidFill>
                  <a:schemeClr val="accent4"/>
                </a:solidFill>
                <a:latin typeface="Source Sans Pro" panose="020B0503030403020204" pitchFamily="34" charset="0"/>
              </a:rPr>
              <a:t>TEACHING ENGAGEMENT PROGRAM</a:t>
            </a:r>
            <a:r>
              <a:rPr lang="en-US" sz="1100" spc="500" baseline="0" dirty="0">
                <a:solidFill>
                  <a:schemeClr val="accent4"/>
                </a:solidFill>
              </a:rPr>
              <a:t> </a:t>
            </a:r>
            <a:fld id="{00000000-1234-1234-1234-123412341234}" type="slidenum">
              <a:rPr lang="en-US" sz="1100" b="0" i="0" spc="200" baseline="0" smtClean="0">
                <a:solidFill>
                  <a:schemeClr val="accent4"/>
                </a:solidFill>
                <a:latin typeface="Source Sans Pro" panose="020B0503030403020204" pitchFamily="34" charset="0"/>
              </a:rPr>
              <a:pPr algn="r"/>
              <a:t>‹#›</a:t>
            </a:fld>
            <a:endParaRPr lang="en-US" sz="1100" b="0" i="0" spc="200" baseline="0" dirty="0">
              <a:solidFill>
                <a:schemeClr val="accent4"/>
              </a:solidFill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04885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8" orient="horz" pos="480">
          <p15:clr>
            <a:srgbClr val="FBAE40"/>
          </p15:clr>
        </p15:guide>
        <p15:guide id="9" pos="3840">
          <p15:clr>
            <a:srgbClr val="FBAE40"/>
          </p15:clr>
        </p15:guide>
        <p15:guide id="10" pos="456">
          <p15:clr>
            <a:srgbClr val="FBAE40"/>
          </p15:clr>
        </p15:guide>
        <p15:guide id="11" pos="7224">
          <p15:clr>
            <a:srgbClr val="FBAE40"/>
          </p15:clr>
        </p15:guide>
        <p15:guide id="12" orient="horz" pos="1224">
          <p15:clr>
            <a:srgbClr val="FBAE40"/>
          </p15:clr>
        </p15:guide>
        <p15:guide id="13" orient="horz" pos="3816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—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45;p28">
            <a:extLst>
              <a:ext uri="{FF2B5EF4-FFF2-40B4-BE49-F238E27FC236}">
                <a16:creationId xmlns:a16="http://schemas.microsoft.com/office/drawing/2014/main" id="{A512BD05-A411-3FA6-576C-D6CB292DB5E2}"/>
              </a:ext>
            </a:extLst>
          </p:cNvPr>
          <p:cNvSpPr txBox="1">
            <a:spLocks noGrp="1"/>
          </p:cNvSpPr>
          <p:nvPr>
            <p:ph type="ctrTitle" hasCustomPrompt="1"/>
          </p:nvPr>
        </p:nvSpPr>
        <p:spPr>
          <a:xfrm>
            <a:off x="742950" y="762000"/>
            <a:ext cx="10706102" cy="60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700" b="1" i="0">
                <a:solidFill>
                  <a:schemeClr val="tx2"/>
                </a:solidFill>
                <a:latin typeface="Source Sans Pro Black" panose="020B0503030403020204" pitchFamily="34" charset="0"/>
                <a:ea typeface="Source Serif Pro" panose="02040603050405020204" pitchFamily="18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dirty="0"/>
              <a:t>Headline: Source Sans Pro Black 37pt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B5FE0CCA-AA42-4ED4-9C91-1CF38105525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2950" y="1554480"/>
            <a:ext cx="10706102" cy="4572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None/>
              <a:tabLst/>
              <a:defRPr sz="2200" b="0" i="0">
                <a:latin typeface="Source Sans Pro" panose="020B0503030403020204" pitchFamily="34" charset="0"/>
              </a:defRPr>
            </a:lvl1pPr>
            <a:lvl2pPr marL="800100" indent="-34290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/>
              <a:defRPr sz="2000" b="0" i="0">
                <a:latin typeface="Source Sans Pro" panose="020B0503030403020204" pitchFamily="34" charset="0"/>
              </a:defRPr>
            </a:lvl2pPr>
            <a:lvl3pPr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defRPr sz="1800" b="0" i="0">
                <a:latin typeface="Source Sans Pro" panose="020B0503030403020204" pitchFamily="34" charset="0"/>
              </a:defRPr>
            </a:lvl3pPr>
            <a:lvl4pPr marL="1600200" indent="-22860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System Font Regular"/>
              <a:buChar char="–"/>
              <a:defRPr sz="1600" b="0" i="0">
                <a:latin typeface="Source Sans Pro" panose="020B0503030403020204" pitchFamily="34" charset="0"/>
              </a:defRPr>
            </a:lvl4pPr>
            <a:lvl5pPr>
              <a:defRPr b="0" i="0">
                <a:latin typeface="Source Sans Pro" panose="020B0503030403020204" pitchFamily="34" charset="0"/>
              </a:defRPr>
            </a:lvl5pPr>
          </a:lstStyle>
          <a:p>
            <a:r>
              <a:rPr lang="en-US" dirty="0"/>
              <a:t>Body text standard — Source Sans Pro Regular 22pt</a:t>
            </a:r>
          </a:p>
          <a:p>
            <a:pPr lvl="1"/>
            <a:r>
              <a:rPr lang="en-US" dirty="0"/>
              <a:t>Bullet 1 — Source Sans Pro Regular 20pt</a:t>
            </a:r>
          </a:p>
          <a:p>
            <a:pPr lvl="2"/>
            <a:r>
              <a:rPr lang="en-US" dirty="0"/>
              <a:t>Bullet 2 — Source Sans Pro Regular 18pt</a:t>
            </a:r>
          </a:p>
          <a:p>
            <a:pPr lvl="3"/>
            <a:r>
              <a:rPr lang="en-US" dirty="0"/>
              <a:t>Bullet 3 — Source Sans Pro Regular 16pt</a:t>
            </a:r>
          </a:p>
        </p:txBody>
      </p:sp>
      <p:sp>
        <p:nvSpPr>
          <p:cNvPr id="3" name="Google Shape;56;p30">
            <a:extLst>
              <a:ext uri="{FF2B5EF4-FFF2-40B4-BE49-F238E27FC236}">
                <a16:creationId xmlns:a16="http://schemas.microsoft.com/office/drawing/2014/main" id="{18C24FAD-7A08-A984-FBF5-08C9A1D6751E}"/>
              </a:ext>
            </a:extLst>
          </p:cNvPr>
          <p:cNvSpPr txBox="1">
            <a:spLocks/>
          </p:cNvSpPr>
          <p:nvPr userDrawn="1"/>
        </p:nvSpPr>
        <p:spPr>
          <a:xfrm>
            <a:off x="742950" y="6143267"/>
            <a:ext cx="1107384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>
              <a:defRPr lang="en-US"/>
            </a:defPPr>
            <a:lvl1pPr marL="0" lvl="0" indent="0" algn="ctr" defTabSz="914400" rtl="0" eaLnBrk="1" latinLnBrk="0" hangingPunct="1">
              <a:spcBef>
                <a:spcPts val="0"/>
              </a:spcBef>
              <a:buNone/>
              <a:defRPr sz="1400" b="1" i="0" u="none" strike="noStrike" kern="1200" cap="none">
                <a:solidFill>
                  <a:schemeClr val="bg1"/>
                </a:solidFill>
                <a:latin typeface="Source Sans Pro SemiBold" panose="020B0503030403020204" pitchFamily="34" charset="0"/>
                <a:ea typeface="Source Sans Pro SemiBold" panose="020B0503030403020204" pitchFamily="34" charset="0"/>
                <a:cs typeface="Arial"/>
                <a:sym typeface="Arial"/>
              </a:defRPr>
            </a:lvl1pPr>
            <a:lvl2pPr marL="0" lvl="1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-US" sz="1100" b="0" i="0" spc="280" baseline="0" dirty="0">
                <a:solidFill>
                  <a:schemeClr val="accent4"/>
                </a:solidFill>
                <a:latin typeface="Source Sans Pro" panose="020B0503030403020204" pitchFamily="34" charset="0"/>
              </a:rPr>
              <a:t>TEACHING ENGAGEMENT PROGRAM</a:t>
            </a:r>
            <a:r>
              <a:rPr lang="en-US" sz="1100" spc="500" baseline="0" dirty="0">
                <a:solidFill>
                  <a:schemeClr val="accent4"/>
                </a:solidFill>
              </a:rPr>
              <a:t> </a:t>
            </a:r>
            <a:fld id="{00000000-1234-1234-1234-123412341234}" type="slidenum">
              <a:rPr lang="en-US" sz="1100" b="0" i="0" spc="200" baseline="0" smtClean="0">
                <a:solidFill>
                  <a:schemeClr val="accent4"/>
                </a:solidFill>
                <a:latin typeface="Source Sans Pro" panose="020B0503030403020204" pitchFamily="34" charset="0"/>
              </a:rPr>
              <a:pPr algn="r"/>
              <a:t>‹#›</a:t>
            </a:fld>
            <a:endParaRPr lang="en-US" sz="1100" b="0" i="0" spc="200" baseline="0" dirty="0">
              <a:solidFill>
                <a:schemeClr val="accent4"/>
              </a:solidFill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6143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8" orient="horz" pos="1224">
          <p15:clr>
            <a:srgbClr val="FBAE40"/>
          </p15:clr>
        </p15:guide>
        <p15:guide id="9" pos="3840">
          <p15:clr>
            <a:srgbClr val="FBAE40"/>
          </p15:clr>
        </p15:guide>
        <p15:guide id="10" pos="456">
          <p15:clr>
            <a:srgbClr val="FBAE40"/>
          </p15:clr>
        </p15:guide>
        <p15:guide id="11" pos="7224">
          <p15:clr>
            <a:srgbClr val="FBAE40"/>
          </p15:clr>
        </p15:guide>
        <p15:guide id="12" orient="horz" pos="480">
          <p15:clr>
            <a:srgbClr val="FBAE40"/>
          </p15:clr>
        </p15:guide>
        <p15:guide id="13" orient="horz" pos="381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— Title, Sub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45;p28">
            <a:extLst>
              <a:ext uri="{FF2B5EF4-FFF2-40B4-BE49-F238E27FC236}">
                <a16:creationId xmlns:a16="http://schemas.microsoft.com/office/drawing/2014/main" id="{568E6BF1-6A4B-E674-146B-16F5C5CD699F}"/>
              </a:ext>
            </a:extLst>
          </p:cNvPr>
          <p:cNvSpPr txBox="1">
            <a:spLocks noGrp="1"/>
          </p:cNvSpPr>
          <p:nvPr>
            <p:ph type="ctrTitle" hasCustomPrompt="1"/>
          </p:nvPr>
        </p:nvSpPr>
        <p:spPr>
          <a:xfrm>
            <a:off x="742950" y="762000"/>
            <a:ext cx="10706102" cy="60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700" b="1" i="0">
                <a:solidFill>
                  <a:schemeClr val="tx2"/>
                </a:solidFill>
                <a:latin typeface="Source Sans Pro Black" panose="020B0503030403020204" pitchFamily="34" charset="0"/>
                <a:ea typeface="Source Serif Pro" panose="02040603050405020204" pitchFamily="18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dirty="0"/>
              <a:t>Headline: Source Sans Pro Black 37pt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DC6400A-BEB5-4BD0-47DC-C97CADD7EB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2950" y="1554480"/>
            <a:ext cx="10706102" cy="521207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None/>
              <a:tabLst/>
              <a:defRPr sz="2500" b="1" i="0">
                <a:latin typeface="Source Sans Pro Black" panose="020B0503030403020204" pitchFamily="34" charset="0"/>
              </a:defRPr>
            </a:lvl1pPr>
            <a:lvl2pPr marL="800100" indent="-342900"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/>
              <a:defRPr sz="2200" b="0" i="0">
                <a:latin typeface="Source Sans Pro" panose="020B0503030403020204" pitchFamily="34" charset="0"/>
              </a:defRPr>
            </a:lvl2pPr>
            <a:lvl3pPr>
              <a:spcAft>
                <a:spcPts val="600"/>
              </a:spcAft>
              <a:buClr>
                <a:schemeClr val="tx2"/>
              </a:buClr>
              <a:defRPr b="0" i="0">
                <a:latin typeface="Source Sans Pro" panose="020B0503030403020204" pitchFamily="34" charset="0"/>
              </a:defRPr>
            </a:lvl3pPr>
            <a:lvl4pPr marL="1600200" indent="-228600">
              <a:spcAft>
                <a:spcPts val="600"/>
              </a:spcAft>
              <a:buClr>
                <a:schemeClr val="tx2"/>
              </a:buClr>
              <a:buFont typeface="System Font Regular"/>
              <a:buChar char="–"/>
              <a:defRPr b="0" i="0">
                <a:latin typeface="Source Sans Pro" panose="020B0503030403020204" pitchFamily="34" charset="0"/>
              </a:defRPr>
            </a:lvl4pPr>
            <a:lvl5pPr>
              <a:defRPr b="0" i="0">
                <a:latin typeface="Source Sans Pro" panose="020B0503030403020204" pitchFamily="34" charset="0"/>
              </a:defRPr>
            </a:lvl5pPr>
          </a:lstStyle>
          <a:p>
            <a:r>
              <a:rPr lang="en-US" dirty="0"/>
              <a:t>Subtitle — Source Sans Pro Black 25pt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BFE9442F-F91B-8011-4986-88E654BF530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2950" y="2176272"/>
            <a:ext cx="10706102" cy="384048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None/>
              <a:tabLst/>
              <a:defRPr sz="2200" b="0" i="0">
                <a:latin typeface="Source Sans Pro" panose="020B0503030403020204" pitchFamily="34" charset="0"/>
              </a:defRPr>
            </a:lvl1pPr>
            <a:lvl2pPr marL="800100" indent="-34290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/>
              <a:defRPr sz="2000" b="0" i="0">
                <a:latin typeface="Source Sans Pro" panose="020B0503030403020204" pitchFamily="34" charset="0"/>
              </a:defRPr>
            </a:lvl2pPr>
            <a:lvl3pPr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defRPr sz="1800" b="0" i="0">
                <a:latin typeface="Source Sans Pro" panose="020B0503030403020204" pitchFamily="34" charset="0"/>
              </a:defRPr>
            </a:lvl3pPr>
            <a:lvl4pPr marL="1600200" indent="-22860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System Font Regular"/>
              <a:buChar char="–"/>
              <a:defRPr sz="1600" b="0" i="0">
                <a:latin typeface="Source Sans Pro" panose="020B0503030403020204" pitchFamily="34" charset="0"/>
              </a:defRPr>
            </a:lvl4pPr>
            <a:lvl5pPr>
              <a:defRPr b="0" i="0">
                <a:latin typeface="Source Sans Pro" panose="020B0503030403020204" pitchFamily="34" charset="0"/>
              </a:defRPr>
            </a:lvl5pPr>
          </a:lstStyle>
          <a:p>
            <a:r>
              <a:rPr lang="en-US" dirty="0"/>
              <a:t>Body text standard — Source Sans Pro Regular 22pt</a:t>
            </a:r>
          </a:p>
          <a:p>
            <a:pPr lvl="1"/>
            <a:r>
              <a:rPr lang="en-US" dirty="0"/>
              <a:t>Bullet 1 — Source Sans Pro Regular 20pt</a:t>
            </a:r>
          </a:p>
          <a:p>
            <a:pPr lvl="2"/>
            <a:r>
              <a:rPr lang="en-US" dirty="0"/>
              <a:t>Bullet 2 — Source Sans Pro Regular 18pt</a:t>
            </a:r>
          </a:p>
          <a:p>
            <a:pPr lvl="3"/>
            <a:r>
              <a:rPr lang="en-US" dirty="0"/>
              <a:t>Bullet 3 — Source Sans Pro Regular 16pt</a:t>
            </a:r>
          </a:p>
        </p:txBody>
      </p:sp>
      <p:sp>
        <p:nvSpPr>
          <p:cNvPr id="7" name="Google Shape;56;p30">
            <a:extLst>
              <a:ext uri="{FF2B5EF4-FFF2-40B4-BE49-F238E27FC236}">
                <a16:creationId xmlns:a16="http://schemas.microsoft.com/office/drawing/2014/main" id="{2CBC39E8-83F4-ECEB-7664-073993286341}"/>
              </a:ext>
            </a:extLst>
          </p:cNvPr>
          <p:cNvSpPr txBox="1">
            <a:spLocks/>
          </p:cNvSpPr>
          <p:nvPr userDrawn="1"/>
        </p:nvSpPr>
        <p:spPr>
          <a:xfrm>
            <a:off x="742950" y="6143267"/>
            <a:ext cx="1107384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>
              <a:defRPr lang="en-US"/>
            </a:defPPr>
            <a:lvl1pPr marL="0" lvl="0" indent="0" algn="ctr" defTabSz="914400" rtl="0" eaLnBrk="1" latinLnBrk="0" hangingPunct="1">
              <a:spcBef>
                <a:spcPts val="0"/>
              </a:spcBef>
              <a:buNone/>
              <a:defRPr sz="1400" b="1" i="0" u="none" strike="noStrike" kern="1200" cap="none">
                <a:solidFill>
                  <a:schemeClr val="bg1"/>
                </a:solidFill>
                <a:latin typeface="Source Sans Pro SemiBold" panose="020B0503030403020204" pitchFamily="34" charset="0"/>
                <a:ea typeface="Source Sans Pro SemiBold" panose="020B0503030403020204" pitchFamily="34" charset="0"/>
                <a:cs typeface="Arial"/>
                <a:sym typeface="Arial"/>
              </a:defRPr>
            </a:lvl1pPr>
            <a:lvl2pPr marL="0" lvl="1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-US" sz="1100" b="0" i="0" spc="280" baseline="0" dirty="0">
                <a:solidFill>
                  <a:schemeClr val="accent4"/>
                </a:solidFill>
                <a:latin typeface="Source Sans Pro" panose="020B0503030403020204" pitchFamily="34" charset="0"/>
              </a:rPr>
              <a:t>TEACHING ENGAGEMENT PROGRAM</a:t>
            </a:r>
            <a:r>
              <a:rPr lang="en-US" sz="1100" spc="500" baseline="0" dirty="0">
                <a:solidFill>
                  <a:schemeClr val="accent4"/>
                </a:solidFill>
              </a:rPr>
              <a:t> </a:t>
            </a:r>
            <a:fld id="{00000000-1234-1234-1234-123412341234}" type="slidenum">
              <a:rPr lang="en-US" sz="1100" b="0" i="0" spc="200" baseline="0" smtClean="0">
                <a:solidFill>
                  <a:schemeClr val="accent4"/>
                </a:solidFill>
                <a:latin typeface="Source Sans Pro" panose="020B0503030403020204" pitchFamily="34" charset="0"/>
              </a:rPr>
              <a:pPr algn="r"/>
              <a:t>‹#›</a:t>
            </a:fld>
            <a:endParaRPr lang="en-US" sz="1100" b="0" i="0" spc="200" baseline="0" dirty="0">
              <a:solidFill>
                <a:schemeClr val="accent4"/>
              </a:solidFill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26388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8" orient="horz" pos="1200">
          <p15:clr>
            <a:srgbClr val="FBAE40"/>
          </p15:clr>
        </p15:guide>
        <p15:guide id="9" pos="3840">
          <p15:clr>
            <a:srgbClr val="FBAE40"/>
          </p15:clr>
        </p15:guide>
        <p15:guide id="10" pos="456">
          <p15:clr>
            <a:srgbClr val="FBAE40"/>
          </p15:clr>
        </p15:guide>
        <p15:guide id="11" pos="7224">
          <p15:clr>
            <a:srgbClr val="FBAE40"/>
          </p15:clr>
        </p15:guide>
        <p15:guide id="12" orient="horz" pos="480">
          <p15:clr>
            <a:srgbClr val="FBAE40"/>
          </p15:clr>
        </p15:guide>
        <p15:guide id="13" orient="horz" pos="381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— Title, Text,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45;p28">
            <a:extLst>
              <a:ext uri="{FF2B5EF4-FFF2-40B4-BE49-F238E27FC236}">
                <a16:creationId xmlns:a16="http://schemas.microsoft.com/office/drawing/2014/main" id="{568E6BF1-6A4B-E674-146B-16F5C5CD699F}"/>
              </a:ext>
            </a:extLst>
          </p:cNvPr>
          <p:cNvSpPr txBox="1">
            <a:spLocks noGrp="1"/>
          </p:cNvSpPr>
          <p:nvPr>
            <p:ph type="ctrTitle" hasCustomPrompt="1"/>
          </p:nvPr>
        </p:nvSpPr>
        <p:spPr>
          <a:xfrm>
            <a:off x="6105144" y="723787"/>
            <a:ext cx="5667756" cy="1042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700" b="1" i="0">
                <a:solidFill>
                  <a:schemeClr val="tx2"/>
                </a:solidFill>
                <a:latin typeface="Source Sans Pro Black" panose="020B0503030403020204" pitchFamily="34" charset="0"/>
                <a:ea typeface="Source Serif Pro" panose="02040603050405020204" pitchFamily="18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dirty="0"/>
              <a:t>Headline: Source Sans Pro Black 37pt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6A8F5B6-9927-6C4F-AA79-043E881EB5B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05144" y="1929300"/>
            <a:ext cx="5667756" cy="415243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None/>
              <a:tabLst/>
              <a:defRPr sz="2200" b="0" i="0">
                <a:latin typeface="Source Sans Pro" panose="020B0503030403020204" pitchFamily="34" charset="0"/>
              </a:defRPr>
            </a:lvl1pPr>
            <a:lvl2pPr marL="800100" indent="-34290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/>
              <a:defRPr sz="2000" b="0" i="0">
                <a:latin typeface="Source Sans Pro" panose="020B0503030403020204" pitchFamily="34" charset="0"/>
              </a:defRPr>
            </a:lvl2pPr>
            <a:lvl3pPr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defRPr sz="1800" b="0" i="0">
                <a:latin typeface="Source Sans Pro" panose="020B0503030403020204" pitchFamily="34" charset="0"/>
              </a:defRPr>
            </a:lvl3pPr>
            <a:lvl4pPr marL="1600200" indent="-22860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System Font Regular"/>
              <a:buChar char="–"/>
              <a:defRPr sz="1600" b="0" i="0">
                <a:latin typeface="Source Sans Pro" panose="020B0503030403020204" pitchFamily="34" charset="0"/>
              </a:defRPr>
            </a:lvl4pPr>
            <a:lvl5pPr>
              <a:defRPr b="0" i="0">
                <a:latin typeface="Source Sans Pro" panose="020B0503030403020204" pitchFamily="34" charset="0"/>
              </a:defRPr>
            </a:lvl5pPr>
          </a:lstStyle>
          <a:p>
            <a:r>
              <a:rPr lang="en-US" dirty="0"/>
              <a:t>Body text standard — Source Sans Pro Regular 22pt</a:t>
            </a:r>
          </a:p>
          <a:p>
            <a:pPr lvl="1"/>
            <a:r>
              <a:rPr lang="en-US" dirty="0"/>
              <a:t>Bullet 1 — Source Sans Pro Regular 20pt</a:t>
            </a:r>
          </a:p>
          <a:p>
            <a:pPr lvl="2"/>
            <a:r>
              <a:rPr lang="en-US" dirty="0"/>
              <a:t>Bullet 2 — Source Sans Pro Regular 18pt</a:t>
            </a:r>
          </a:p>
          <a:p>
            <a:pPr lvl="3"/>
            <a:r>
              <a:rPr lang="en-US" dirty="0"/>
              <a:t>Bullet 3 — Source Sans Pro Regular 16pt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32765BB-2E8A-9C00-E95A-0E5E0847B41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4786" y="736387"/>
            <a:ext cx="4751426" cy="5345354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096000 h 6858000"/>
              <a:gd name="connsiteX3" fmla="*/ 5334000 w 6096000"/>
              <a:gd name="connsiteY3" fmla="*/ 6858000 h 6858000"/>
              <a:gd name="connsiteX4" fmla="*/ 0 w 609600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096000"/>
                </a:lnTo>
                <a:lnTo>
                  <a:pt x="5334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anchor="t" anchorCtr="0">
            <a:noAutofit/>
          </a:bodyPr>
          <a:lstStyle>
            <a:lvl1pPr algn="l">
              <a:defRPr sz="1800">
                <a:latin typeface="Source Sans Pro" panose="020B0503030403020204" pitchFamily="34" charset="0"/>
              </a:defRPr>
            </a:lvl1pPr>
          </a:lstStyle>
          <a:p>
            <a:r>
              <a:rPr lang="en-US" dirty="0"/>
              <a:t>Place photo on the left by double-clicking the icon</a:t>
            </a:r>
          </a:p>
        </p:txBody>
      </p:sp>
      <p:sp>
        <p:nvSpPr>
          <p:cNvPr id="8" name="Google Shape;56;p30">
            <a:extLst>
              <a:ext uri="{FF2B5EF4-FFF2-40B4-BE49-F238E27FC236}">
                <a16:creationId xmlns:a16="http://schemas.microsoft.com/office/drawing/2014/main" id="{18B2290B-9462-2197-59D1-3072199A7B66}"/>
              </a:ext>
            </a:extLst>
          </p:cNvPr>
          <p:cNvSpPr txBox="1">
            <a:spLocks/>
          </p:cNvSpPr>
          <p:nvPr userDrawn="1"/>
        </p:nvSpPr>
        <p:spPr>
          <a:xfrm>
            <a:off x="742950" y="6143267"/>
            <a:ext cx="1107384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>
              <a:defRPr lang="en-US"/>
            </a:defPPr>
            <a:lvl1pPr marL="0" lvl="0" indent="0" algn="ctr" defTabSz="914400" rtl="0" eaLnBrk="1" latinLnBrk="0" hangingPunct="1">
              <a:spcBef>
                <a:spcPts val="0"/>
              </a:spcBef>
              <a:buNone/>
              <a:defRPr sz="1400" b="1" i="0" u="none" strike="noStrike" kern="1200" cap="none">
                <a:solidFill>
                  <a:schemeClr val="bg1"/>
                </a:solidFill>
                <a:latin typeface="Source Sans Pro SemiBold" panose="020B0503030403020204" pitchFamily="34" charset="0"/>
                <a:ea typeface="Source Sans Pro SemiBold" panose="020B0503030403020204" pitchFamily="34" charset="0"/>
                <a:cs typeface="Arial"/>
                <a:sym typeface="Arial"/>
              </a:defRPr>
            </a:lvl1pPr>
            <a:lvl2pPr marL="0" lvl="1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-US" sz="1100" b="0" i="0" spc="280" baseline="0" dirty="0">
                <a:solidFill>
                  <a:schemeClr val="accent4"/>
                </a:solidFill>
                <a:latin typeface="Source Sans Pro" panose="020B0503030403020204" pitchFamily="34" charset="0"/>
              </a:rPr>
              <a:t>TEACHING ENGAGEMENT PROGRAM</a:t>
            </a:r>
            <a:r>
              <a:rPr lang="en-US" sz="1100" spc="500" baseline="0" dirty="0">
                <a:solidFill>
                  <a:schemeClr val="accent4"/>
                </a:solidFill>
              </a:rPr>
              <a:t> </a:t>
            </a:r>
            <a:fld id="{00000000-1234-1234-1234-123412341234}" type="slidenum">
              <a:rPr lang="en-US" sz="1100" b="0" i="0" spc="200" baseline="0" smtClean="0">
                <a:solidFill>
                  <a:schemeClr val="accent4"/>
                </a:solidFill>
                <a:latin typeface="Source Sans Pro" panose="020B0503030403020204" pitchFamily="34" charset="0"/>
              </a:rPr>
              <a:pPr algn="r"/>
              <a:t>‹#›</a:t>
            </a:fld>
            <a:endParaRPr lang="en-US" sz="1100" b="0" i="0" spc="200" baseline="0" dirty="0">
              <a:solidFill>
                <a:schemeClr val="accent4"/>
              </a:solidFill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277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1224">
          <p15:clr>
            <a:srgbClr val="FBAE40"/>
          </p15:clr>
        </p15:guide>
        <p15:guide id="3" pos="3840">
          <p15:clr>
            <a:srgbClr val="FBAE40"/>
          </p15:clr>
        </p15:guide>
        <p15:guide id="4" pos="456">
          <p15:clr>
            <a:srgbClr val="FBAE40"/>
          </p15:clr>
        </p15:guide>
        <p15:guide id="5" pos="7416">
          <p15:clr>
            <a:srgbClr val="FBAE40"/>
          </p15:clr>
        </p15:guide>
        <p15:guide id="6" orient="horz" pos="456">
          <p15:clr>
            <a:srgbClr val="FBAE40"/>
          </p15:clr>
        </p15:guide>
        <p15:guide id="7" orient="horz" pos="3816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— Title, Subtitle, Text,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45;p28">
            <a:extLst>
              <a:ext uri="{FF2B5EF4-FFF2-40B4-BE49-F238E27FC236}">
                <a16:creationId xmlns:a16="http://schemas.microsoft.com/office/drawing/2014/main" id="{568E6BF1-6A4B-E674-146B-16F5C5CD699F}"/>
              </a:ext>
            </a:extLst>
          </p:cNvPr>
          <p:cNvSpPr txBox="1">
            <a:spLocks noGrp="1"/>
          </p:cNvSpPr>
          <p:nvPr>
            <p:ph type="ctrTitle" hasCustomPrompt="1"/>
          </p:nvPr>
        </p:nvSpPr>
        <p:spPr>
          <a:xfrm>
            <a:off x="6105144" y="723787"/>
            <a:ext cx="5667756" cy="1042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700" b="1" i="0">
                <a:solidFill>
                  <a:schemeClr val="tx2"/>
                </a:solidFill>
                <a:latin typeface="Source Sans Pro Black" panose="020B0503030403020204" pitchFamily="34" charset="0"/>
                <a:ea typeface="Source Serif Pro" panose="02040603050405020204" pitchFamily="18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dirty="0"/>
              <a:t>Headline: Source Sans Pro Black 37pt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DC6400A-BEB5-4BD0-47DC-C97CADD7EB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05144" y="1863988"/>
            <a:ext cx="5667756" cy="741349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None/>
              <a:tabLst/>
              <a:defRPr sz="2500" b="1" i="0">
                <a:latin typeface="Source Sans Pro Black" panose="020B0503030403020204" pitchFamily="34" charset="0"/>
              </a:defRPr>
            </a:lvl1pPr>
            <a:lvl2pPr marL="800100" indent="-342900"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/>
              <a:defRPr sz="2200" b="0" i="0">
                <a:latin typeface="Source Sans Pro" panose="020B0503030403020204" pitchFamily="34" charset="0"/>
              </a:defRPr>
            </a:lvl2pPr>
            <a:lvl3pPr>
              <a:spcAft>
                <a:spcPts val="600"/>
              </a:spcAft>
              <a:buClr>
                <a:schemeClr val="tx2"/>
              </a:buClr>
              <a:defRPr b="0" i="0">
                <a:latin typeface="Source Sans Pro" panose="020B0503030403020204" pitchFamily="34" charset="0"/>
              </a:defRPr>
            </a:lvl3pPr>
            <a:lvl4pPr marL="1600200" indent="-228600">
              <a:spcAft>
                <a:spcPts val="600"/>
              </a:spcAft>
              <a:buClr>
                <a:schemeClr val="tx2"/>
              </a:buClr>
              <a:buFont typeface="System Font Regular"/>
              <a:buChar char="–"/>
              <a:defRPr b="0" i="0">
                <a:latin typeface="Source Sans Pro" panose="020B0503030403020204" pitchFamily="34" charset="0"/>
              </a:defRPr>
            </a:lvl4pPr>
            <a:lvl5pPr>
              <a:defRPr b="0" i="0">
                <a:latin typeface="Source Sans Pro" panose="020B0503030403020204" pitchFamily="34" charset="0"/>
              </a:defRPr>
            </a:lvl5pPr>
          </a:lstStyle>
          <a:p>
            <a:r>
              <a:rPr lang="en-US" dirty="0"/>
              <a:t>Subtitle — Source Sans Pro Black 25pt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6A8F5B6-9927-6C4F-AA79-043E881EB5B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05144" y="2707983"/>
            <a:ext cx="5667756" cy="337375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None/>
              <a:tabLst/>
              <a:defRPr sz="2200" b="0" i="0">
                <a:latin typeface="Source Sans Pro" panose="020B0503030403020204" pitchFamily="34" charset="0"/>
              </a:defRPr>
            </a:lvl1pPr>
            <a:lvl2pPr marL="800100" indent="-34290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/>
              <a:defRPr sz="2000" b="0" i="0">
                <a:latin typeface="Source Sans Pro" panose="020B0503030403020204" pitchFamily="34" charset="0"/>
              </a:defRPr>
            </a:lvl2pPr>
            <a:lvl3pPr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defRPr sz="1800" b="0" i="0">
                <a:latin typeface="Source Sans Pro" panose="020B0503030403020204" pitchFamily="34" charset="0"/>
              </a:defRPr>
            </a:lvl3pPr>
            <a:lvl4pPr marL="1600200" indent="-22860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System Font Regular"/>
              <a:buChar char="–"/>
              <a:defRPr sz="1600" b="0" i="0">
                <a:latin typeface="Source Sans Pro" panose="020B0503030403020204" pitchFamily="34" charset="0"/>
              </a:defRPr>
            </a:lvl4pPr>
            <a:lvl5pPr>
              <a:defRPr b="0" i="0">
                <a:latin typeface="Source Sans Pro" panose="020B0503030403020204" pitchFamily="34" charset="0"/>
              </a:defRPr>
            </a:lvl5pPr>
          </a:lstStyle>
          <a:p>
            <a:r>
              <a:rPr lang="en-US" dirty="0"/>
              <a:t>Body text standard — Source Sans Pro Regular 22pt</a:t>
            </a:r>
          </a:p>
          <a:p>
            <a:pPr lvl="1"/>
            <a:r>
              <a:rPr lang="en-US" dirty="0"/>
              <a:t>Bullet 1 — Source Sans Pro Regular 20pt</a:t>
            </a:r>
          </a:p>
          <a:p>
            <a:pPr lvl="2"/>
            <a:r>
              <a:rPr lang="en-US" dirty="0"/>
              <a:t>Bullet 2 — Source Sans Pro Regular 18pt</a:t>
            </a:r>
          </a:p>
          <a:p>
            <a:pPr lvl="3"/>
            <a:r>
              <a:rPr lang="en-US" dirty="0"/>
              <a:t>Bullet 3 — Source Sans Pro Regular 16pt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32765BB-2E8A-9C00-E95A-0E5E0847B41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4787" y="736387"/>
            <a:ext cx="4751426" cy="5345354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096000 h 6858000"/>
              <a:gd name="connsiteX3" fmla="*/ 5334000 w 6096000"/>
              <a:gd name="connsiteY3" fmla="*/ 6858000 h 6858000"/>
              <a:gd name="connsiteX4" fmla="*/ 0 w 609600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096000"/>
                </a:lnTo>
                <a:lnTo>
                  <a:pt x="5334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anchor="t" anchorCtr="0">
            <a:noAutofit/>
          </a:bodyPr>
          <a:lstStyle>
            <a:lvl1pPr algn="l">
              <a:defRPr sz="1800">
                <a:latin typeface="Source Sans Pro" panose="020B0503030403020204" pitchFamily="34" charset="0"/>
              </a:defRPr>
            </a:lvl1pPr>
          </a:lstStyle>
          <a:p>
            <a:r>
              <a:rPr lang="en-US" dirty="0"/>
              <a:t>Place photo on the left by double-clicking the icon</a:t>
            </a:r>
          </a:p>
        </p:txBody>
      </p:sp>
      <p:sp>
        <p:nvSpPr>
          <p:cNvPr id="9" name="Google Shape;56;p30">
            <a:extLst>
              <a:ext uri="{FF2B5EF4-FFF2-40B4-BE49-F238E27FC236}">
                <a16:creationId xmlns:a16="http://schemas.microsoft.com/office/drawing/2014/main" id="{BB51F7FC-9799-5FC0-88FE-08718B3025D2}"/>
              </a:ext>
            </a:extLst>
          </p:cNvPr>
          <p:cNvSpPr txBox="1">
            <a:spLocks/>
          </p:cNvSpPr>
          <p:nvPr userDrawn="1"/>
        </p:nvSpPr>
        <p:spPr>
          <a:xfrm>
            <a:off x="742950" y="6143267"/>
            <a:ext cx="1107384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>
              <a:defRPr lang="en-US"/>
            </a:defPPr>
            <a:lvl1pPr marL="0" lvl="0" indent="0" algn="ctr" defTabSz="914400" rtl="0" eaLnBrk="1" latinLnBrk="0" hangingPunct="1">
              <a:spcBef>
                <a:spcPts val="0"/>
              </a:spcBef>
              <a:buNone/>
              <a:defRPr sz="1400" b="1" i="0" u="none" strike="noStrike" kern="1200" cap="none">
                <a:solidFill>
                  <a:schemeClr val="bg1"/>
                </a:solidFill>
                <a:latin typeface="Source Sans Pro SemiBold" panose="020B0503030403020204" pitchFamily="34" charset="0"/>
                <a:ea typeface="Source Sans Pro SemiBold" panose="020B0503030403020204" pitchFamily="34" charset="0"/>
                <a:cs typeface="Arial"/>
                <a:sym typeface="Arial"/>
              </a:defRPr>
            </a:lvl1pPr>
            <a:lvl2pPr marL="0" lvl="1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-US" sz="1100" b="0" i="0" spc="280" baseline="0" dirty="0">
                <a:solidFill>
                  <a:schemeClr val="accent4"/>
                </a:solidFill>
                <a:latin typeface="Source Sans Pro" panose="020B0503030403020204" pitchFamily="34" charset="0"/>
              </a:rPr>
              <a:t>TEACHING ENGAGEMENT PROGRAM</a:t>
            </a:r>
            <a:r>
              <a:rPr lang="en-US" sz="1100" spc="500" baseline="0" dirty="0">
                <a:solidFill>
                  <a:schemeClr val="accent4"/>
                </a:solidFill>
              </a:rPr>
              <a:t> </a:t>
            </a:r>
            <a:fld id="{00000000-1234-1234-1234-123412341234}" type="slidenum">
              <a:rPr lang="en-US" sz="1100" b="0" i="0" spc="200" baseline="0" smtClean="0">
                <a:solidFill>
                  <a:schemeClr val="accent4"/>
                </a:solidFill>
                <a:latin typeface="Source Sans Pro" panose="020B0503030403020204" pitchFamily="34" charset="0"/>
              </a:rPr>
              <a:pPr algn="r"/>
              <a:t>‹#›</a:t>
            </a:fld>
            <a:endParaRPr lang="en-US" sz="1100" b="0" i="0" spc="200" baseline="0" dirty="0">
              <a:solidFill>
                <a:schemeClr val="accent4"/>
              </a:solidFill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23901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840">
          <p15:clr>
            <a:srgbClr val="FBAE40"/>
          </p15:clr>
        </p15:guide>
        <p15:guide id="5" pos="7416">
          <p15:clr>
            <a:srgbClr val="FBAE40"/>
          </p15:clr>
        </p15:guide>
        <p15:guide id="8" orient="horz" pos="1176">
          <p15:clr>
            <a:srgbClr val="FBAE40"/>
          </p15:clr>
        </p15:guide>
        <p15:guide id="9" pos="456">
          <p15:clr>
            <a:srgbClr val="FBAE40"/>
          </p15:clr>
        </p15:guide>
        <p15:guide id="10" orient="horz" pos="456">
          <p15:clr>
            <a:srgbClr val="FBAE40"/>
          </p15:clr>
        </p15:guide>
        <p15:guide id="11" orient="horz" pos="3816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— Short Title, Subtitle, Text,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45;p28">
            <a:extLst>
              <a:ext uri="{FF2B5EF4-FFF2-40B4-BE49-F238E27FC236}">
                <a16:creationId xmlns:a16="http://schemas.microsoft.com/office/drawing/2014/main" id="{568E6BF1-6A4B-E674-146B-16F5C5CD699F}"/>
              </a:ext>
            </a:extLst>
          </p:cNvPr>
          <p:cNvSpPr txBox="1">
            <a:spLocks noGrp="1"/>
          </p:cNvSpPr>
          <p:nvPr>
            <p:ph type="ctrTitle" hasCustomPrompt="1"/>
          </p:nvPr>
        </p:nvSpPr>
        <p:spPr>
          <a:xfrm>
            <a:off x="6105144" y="736387"/>
            <a:ext cx="5667756" cy="6352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700" b="1" i="0">
                <a:solidFill>
                  <a:schemeClr val="tx2"/>
                </a:solidFill>
                <a:latin typeface="Source Sans Pro Black" panose="020B0503030403020204" pitchFamily="34" charset="0"/>
                <a:ea typeface="Source Serif Pro" panose="02040603050405020204" pitchFamily="18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dirty="0"/>
              <a:t>Headline: Source Sans Pro Black 37pt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DC6400A-BEB5-4BD0-47DC-C97CADD7EB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05144" y="1554480"/>
            <a:ext cx="5667756" cy="741349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None/>
              <a:tabLst/>
              <a:defRPr sz="2500" b="1" i="0">
                <a:latin typeface="Source Sans Pro Black" panose="020B0503030403020204" pitchFamily="34" charset="0"/>
              </a:defRPr>
            </a:lvl1pPr>
            <a:lvl2pPr marL="800100" indent="-342900"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/>
              <a:defRPr sz="2200" b="0" i="0">
                <a:latin typeface="Source Sans Pro" panose="020B0503030403020204" pitchFamily="34" charset="0"/>
              </a:defRPr>
            </a:lvl2pPr>
            <a:lvl3pPr>
              <a:spcAft>
                <a:spcPts val="600"/>
              </a:spcAft>
              <a:buClr>
                <a:schemeClr val="tx2"/>
              </a:buClr>
              <a:defRPr b="0" i="0">
                <a:latin typeface="Source Sans Pro" panose="020B0503030403020204" pitchFamily="34" charset="0"/>
              </a:defRPr>
            </a:lvl3pPr>
            <a:lvl4pPr marL="1600200" indent="-228600">
              <a:spcAft>
                <a:spcPts val="600"/>
              </a:spcAft>
              <a:buClr>
                <a:schemeClr val="tx2"/>
              </a:buClr>
              <a:buFont typeface="System Font Regular"/>
              <a:buChar char="–"/>
              <a:defRPr b="0" i="0">
                <a:latin typeface="Source Sans Pro" panose="020B0503030403020204" pitchFamily="34" charset="0"/>
              </a:defRPr>
            </a:lvl4pPr>
            <a:lvl5pPr>
              <a:defRPr b="0" i="0">
                <a:latin typeface="Source Sans Pro" panose="020B0503030403020204" pitchFamily="34" charset="0"/>
              </a:defRPr>
            </a:lvl5pPr>
          </a:lstStyle>
          <a:p>
            <a:r>
              <a:rPr lang="en-US" dirty="0"/>
              <a:t>Subtitle — Source Sans Pro Black 25pt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6A8F5B6-9927-6C4F-AA79-043E881EB5B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05144" y="2450591"/>
            <a:ext cx="5667756" cy="363114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None/>
              <a:tabLst/>
              <a:defRPr sz="2200" b="0" i="0">
                <a:latin typeface="Source Sans Pro" panose="020B0503030403020204" pitchFamily="34" charset="0"/>
              </a:defRPr>
            </a:lvl1pPr>
            <a:lvl2pPr marL="800100" indent="-34290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/>
              <a:defRPr sz="2000" b="0" i="0">
                <a:latin typeface="Source Sans Pro" panose="020B0503030403020204" pitchFamily="34" charset="0"/>
              </a:defRPr>
            </a:lvl2pPr>
            <a:lvl3pPr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defRPr sz="1800" b="0" i="0">
                <a:latin typeface="Source Sans Pro" panose="020B0503030403020204" pitchFamily="34" charset="0"/>
              </a:defRPr>
            </a:lvl3pPr>
            <a:lvl4pPr marL="1600200" indent="-22860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System Font Regular"/>
              <a:buChar char="–"/>
              <a:defRPr sz="1600" b="0" i="0">
                <a:latin typeface="Source Sans Pro" panose="020B0503030403020204" pitchFamily="34" charset="0"/>
              </a:defRPr>
            </a:lvl4pPr>
            <a:lvl5pPr>
              <a:defRPr b="0" i="0">
                <a:latin typeface="Source Sans Pro" panose="020B0503030403020204" pitchFamily="34" charset="0"/>
              </a:defRPr>
            </a:lvl5pPr>
          </a:lstStyle>
          <a:p>
            <a:r>
              <a:rPr lang="en-US" dirty="0"/>
              <a:t>Body text standard — Source Sans Pro Regular 22pt</a:t>
            </a:r>
          </a:p>
          <a:p>
            <a:pPr lvl="1"/>
            <a:r>
              <a:rPr lang="en-US" dirty="0"/>
              <a:t>Bullet 1 — Source Sans Pro Regular 20pt</a:t>
            </a:r>
          </a:p>
          <a:p>
            <a:pPr lvl="2"/>
            <a:r>
              <a:rPr lang="en-US" dirty="0"/>
              <a:t>Bullet 2 — Source Sans Pro Regular 18pt</a:t>
            </a:r>
          </a:p>
          <a:p>
            <a:pPr lvl="3"/>
            <a:r>
              <a:rPr lang="en-US" dirty="0"/>
              <a:t>Bullet 3 — Source Sans Pro Regular 16pt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32765BB-2E8A-9C00-E95A-0E5E0847B41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4787" y="736387"/>
            <a:ext cx="4751426" cy="5345354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096000 h 6858000"/>
              <a:gd name="connsiteX3" fmla="*/ 5334000 w 6096000"/>
              <a:gd name="connsiteY3" fmla="*/ 6858000 h 6858000"/>
              <a:gd name="connsiteX4" fmla="*/ 0 w 609600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096000"/>
                </a:lnTo>
                <a:lnTo>
                  <a:pt x="5334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anchor="t" anchorCtr="0">
            <a:noAutofit/>
          </a:bodyPr>
          <a:lstStyle>
            <a:lvl1pPr algn="l">
              <a:defRPr sz="1800">
                <a:latin typeface="Source Sans Pro" panose="020B0503030403020204" pitchFamily="34" charset="0"/>
              </a:defRPr>
            </a:lvl1pPr>
          </a:lstStyle>
          <a:p>
            <a:r>
              <a:rPr lang="en-US" dirty="0"/>
              <a:t>Place photo on the left by double-clicking the icon</a:t>
            </a:r>
          </a:p>
        </p:txBody>
      </p:sp>
      <p:sp>
        <p:nvSpPr>
          <p:cNvPr id="9" name="Google Shape;56;p30">
            <a:extLst>
              <a:ext uri="{FF2B5EF4-FFF2-40B4-BE49-F238E27FC236}">
                <a16:creationId xmlns:a16="http://schemas.microsoft.com/office/drawing/2014/main" id="{BB51F7FC-9799-5FC0-88FE-08718B3025D2}"/>
              </a:ext>
            </a:extLst>
          </p:cNvPr>
          <p:cNvSpPr txBox="1">
            <a:spLocks/>
          </p:cNvSpPr>
          <p:nvPr userDrawn="1"/>
        </p:nvSpPr>
        <p:spPr>
          <a:xfrm>
            <a:off x="742950" y="6143267"/>
            <a:ext cx="1107384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>
              <a:defRPr lang="en-US"/>
            </a:defPPr>
            <a:lvl1pPr marL="0" lvl="0" indent="0" algn="ctr" defTabSz="914400" rtl="0" eaLnBrk="1" latinLnBrk="0" hangingPunct="1">
              <a:spcBef>
                <a:spcPts val="0"/>
              </a:spcBef>
              <a:buNone/>
              <a:defRPr sz="1400" b="1" i="0" u="none" strike="noStrike" kern="1200" cap="none">
                <a:solidFill>
                  <a:schemeClr val="bg1"/>
                </a:solidFill>
                <a:latin typeface="Source Sans Pro SemiBold" panose="020B0503030403020204" pitchFamily="34" charset="0"/>
                <a:ea typeface="Source Sans Pro SemiBold" panose="020B0503030403020204" pitchFamily="34" charset="0"/>
                <a:cs typeface="Arial"/>
                <a:sym typeface="Arial"/>
              </a:defRPr>
            </a:lvl1pPr>
            <a:lvl2pPr marL="0" lvl="1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-US" sz="1100" b="0" i="0" spc="280" baseline="0" dirty="0">
                <a:solidFill>
                  <a:schemeClr val="accent4"/>
                </a:solidFill>
                <a:latin typeface="Source Sans Pro" panose="020B0503030403020204" pitchFamily="34" charset="0"/>
              </a:rPr>
              <a:t>TEACHING ENGAGEMENT PROGRAM</a:t>
            </a:r>
            <a:r>
              <a:rPr lang="en-US" sz="1100" spc="500" baseline="0" dirty="0">
                <a:solidFill>
                  <a:schemeClr val="accent4"/>
                </a:solidFill>
              </a:rPr>
              <a:t> </a:t>
            </a:r>
            <a:fld id="{00000000-1234-1234-1234-123412341234}" type="slidenum">
              <a:rPr lang="en-US" sz="1100" b="0" i="0" spc="200" baseline="0" smtClean="0">
                <a:solidFill>
                  <a:schemeClr val="accent4"/>
                </a:solidFill>
                <a:latin typeface="Source Sans Pro" panose="020B0503030403020204" pitchFamily="34" charset="0"/>
              </a:rPr>
              <a:pPr algn="r"/>
              <a:t>‹#›</a:t>
            </a:fld>
            <a:endParaRPr lang="en-US" sz="1100" b="0" i="0" spc="200" baseline="0" dirty="0">
              <a:solidFill>
                <a:schemeClr val="accent4"/>
              </a:solidFill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77367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840">
          <p15:clr>
            <a:srgbClr val="FBAE40"/>
          </p15:clr>
        </p15:guide>
        <p15:guide id="5" pos="7416">
          <p15:clr>
            <a:srgbClr val="FBAE40"/>
          </p15:clr>
        </p15:guide>
        <p15:guide id="8" orient="horz" pos="1176">
          <p15:clr>
            <a:srgbClr val="FBAE40"/>
          </p15:clr>
        </p15:guide>
        <p15:guide id="9" pos="456">
          <p15:clr>
            <a:srgbClr val="FBAE40"/>
          </p15:clr>
        </p15:guide>
        <p15:guide id="10" orient="horz" pos="456">
          <p15:clr>
            <a:srgbClr val="FBAE40"/>
          </p15:clr>
        </p15:guide>
        <p15:guide id="11" orient="horz" pos="3816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— Title, Text, Photo (Mirror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45;p28">
            <a:extLst>
              <a:ext uri="{FF2B5EF4-FFF2-40B4-BE49-F238E27FC236}">
                <a16:creationId xmlns:a16="http://schemas.microsoft.com/office/drawing/2014/main" id="{568E6BF1-6A4B-E674-146B-16F5C5CD699F}"/>
              </a:ext>
            </a:extLst>
          </p:cNvPr>
          <p:cNvSpPr txBox="1">
            <a:spLocks noGrp="1"/>
          </p:cNvSpPr>
          <p:nvPr>
            <p:ph type="ctrTitle" hasCustomPrompt="1"/>
          </p:nvPr>
        </p:nvSpPr>
        <p:spPr>
          <a:xfrm>
            <a:off x="724847" y="726448"/>
            <a:ext cx="5371153" cy="1042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700" b="1" i="0">
                <a:solidFill>
                  <a:schemeClr val="tx2"/>
                </a:solidFill>
                <a:latin typeface="Source Sans Pro Black" panose="020B0503030403020204" pitchFamily="34" charset="0"/>
                <a:ea typeface="Source Serif Pro" panose="02040603050405020204" pitchFamily="18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dirty="0"/>
              <a:t>Headline: Source Sans Pro Black 37pt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6A8F5B6-9927-6C4F-AA79-043E881EB5B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4847" y="1931961"/>
            <a:ext cx="5371153" cy="413984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None/>
              <a:tabLst/>
              <a:defRPr sz="2200" b="0" i="0">
                <a:latin typeface="Source Sans Pro" panose="020B0503030403020204" pitchFamily="34" charset="0"/>
              </a:defRPr>
            </a:lvl1pPr>
            <a:lvl2pPr marL="800100" indent="-34290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/>
              <a:defRPr sz="2000" b="0" i="0">
                <a:latin typeface="Source Sans Pro" panose="020B0503030403020204" pitchFamily="34" charset="0"/>
              </a:defRPr>
            </a:lvl2pPr>
            <a:lvl3pPr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defRPr sz="1800" b="0" i="0">
                <a:latin typeface="Source Sans Pro" panose="020B0503030403020204" pitchFamily="34" charset="0"/>
              </a:defRPr>
            </a:lvl3pPr>
            <a:lvl4pPr marL="1600200" indent="-22860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System Font Regular"/>
              <a:buChar char="–"/>
              <a:defRPr sz="1600" b="0" i="0">
                <a:latin typeface="Source Sans Pro" panose="020B0503030403020204" pitchFamily="34" charset="0"/>
              </a:defRPr>
            </a:lvl4pPr>
            <a:lvl5pPr>
              <a:defRPr b="0" i="0">
                <a:latin typeface="Source Sans Pro" panose="020B0503030403020204" pitchFamily="34" charset="0"/>
              </a:defRPr>
            </a:lvl5pPr>
          </a:lstStyle>
          <a:p>
            <a:r>
              <a:rPr lang="en-US" dirty="0"/>
              <a:t>Body text standard — Source Sans Pro Regular 22pt</a:t>
            </a:r>
          </a:p>
          <a:p>
            <a:pPr lvl="1"/>
            <a:r>
              <a:rPr lang="en-US" dirty="0"/>
              <a:t>Bullet 1 — Source Sans Pro Regular 20pt</a:t>
            </a:r>
          </a:p>
          <a:p>
            <a:pPr lvl="2"/>
            <a:r>
              <a:rPr lang="en-US" dirty="0"/>
              <a:t>Bullet 2 — Source Sans Pro Regular 18pt</a:t>
            </a:r>
          </a:p>
          <a:p>
            <a:pPr lvl="3"/>
            <a:r>
              <a:rPr lang="en-US" dirty="0"/>
              <a:t>Bullet 3 — Source Sans Pro Regular 16pt</a:t>
            </a:r>
          </a:p>
        </p:txBody>
      </p:sp>
      <p:sp>
        <p:nvSpPr>
          <p:cNvPr id="8" name="Google Shape;56;p30">
            <a:extLst>
              <a:ext uri="{FF2B5EF4-FFF2-40B4-BE49-F238E27FC236}">
                <a16:creationId xmlns:a16="http://schemas.microsoft.com/office/drawing/2014/main" id="{18B2290B-9462-2197-59D1-3072199A7B66}"/>
              </a:ext>
            </a:extLst>
          </p:cNvPr>
          <p:cNvSpPr txBox="1">
            <a:spLocks/>
          </p:cNvSpPr>
          <p:nvPr userDrawn="1"/>
        </p:nvSpPr>
        <p:spPr>
          <a:xfrm>
            <a:off x="742950" y="6143267"/>
            <a:ext cx="1107384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>
              <a:defRPr lang="en-US"/>
            </a:defPPr>
            <a:lvl1pPr marL="0" lvl="0" indent="0" algn="ctr" defTabSz="914400" rtl="0" eaLnBrk="1" latinLnBrk="0" hangingPunct="1">
              <a:spcBef>
                <a:spcPts val="0"/>
              </a:spcBef>
              <a:buNone/>
              <a:defRPr sz="1400" b="1" i="0" u="none" strike="noStrike" kern="1200" cap="none">
                <a:solidFill>
                  <a:schemeClr val="bg1"/>
                </a:solidFill>
                <a:latin typeface="Source Sans Pro SemiBold" panose="020B0503030403020204" pitchFamily="34" charset="0"/>
                <a:ea typeface="Source Sans Pro SemiBold" panose="020B0503030403020204" pitchFamily="34" charset="0"/>
                <a:cs typeface="Arial"/>
                <a:sym typeface="Arial"/>
              </a:defRPr>
            </a:lvl1pPr>
            <a:lvl2pPr marL="0" lvl="1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-US" sz="1100" b="0" i="0" spc="280" baseline="0" dirty="0">
                <a:solidFill>
                  <a:schemeClr val="accent4"/>
                </a:solidFill>
                <a:latin typeface="Source Sans Pro" panose="020B0503030403020204" pitchFamily="34" charset="0"/>
              </a:rPr>
              <a:t>TEACHING ENGAGEMENT PROGRAM</a:t>
            </a:r>
            <a:r>
              <a:rPr lang="en-US" sz="1100" spc="500" baseline="0" dirty="0">
                <a:solidFill>
                  <a:schemeClr val="accent4"/>
                </a:solidFill>
              </a:rPr>
              <a:t> </a:t>
            </a:r>
            <a:fld id="{00000000-1234-1234-1234-123412341234}" type="slidenum">
              <a:rPr lang="en-US" sz="1100" b="0" i="0" spc="200" baseline="0" smtClean="0">
                <a:solidFill>
                  <a:schemeClr val="accent4"/>
                </a:solidFill>
                <a:latin typeface="Source Sans Pro" panose="020B0503030403020204" pitchFamily="34" charset="0"/>
              </a:rPr>
              <a:pPr algn="r"/>
              <a:t>‹#›</a:t>
            </a:fld>
            <a:endParaRPr lang="en-US" sz="1100" b="0" i="0" spc="200" baseline="0" dirty="0">
              <a:solidFill>
                <a:schemeClr val="accent4"/>
              </a:solidFill>
              <a:latin typeface="Source Sans Pro" panose="020B0503030403020204" pitchFamily="34" charset="0"/>
            </a:endParaRP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274DC6D-C1E8-0578-740B-F42CFFEE0D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697921" y="722376"/>
            <a:ext cx="4751387" cy="5345113"/>
          </a:xfrm>
          <a:custGeom>
            <a:avLst/>
            <a:gdLst>
              <a:gd name="connsiteX0" fmla="*/ 0 w 4751387"/>
              <a:gd name="connsiteY0" fmla="*/ 0 h 5345113"/>
              <a:gd name="connsiteX1" fmla="*/ 4751387 w 4751387"/>
              <a:gd name="connsiteY1" fmla="*/ 0 h 5345113"/>
              <a:gd name="connsiteX2" fmla="*/ 4751387 w 4751387"/>
              <a:gd name="connsiteY2" fmla="*/ 5345113 h 5345113"/>
              <a:gd name="connsiteX3" fmla="*/ 546484 w 4751387"/>
              <a:gd name="connsiteY3" fmla="*/ 5345113 h 5345113"/>
              <a:gd name="connsiteX4" fmla="*/ 0 w 4751387"/>
              <a:gd name="connsiteY4" fmla="*/ 4798629 h 5345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51387" h="5345113">
                <a:moveTo>
                  <a:pt x="0" y="0"/>
                </a:moveTo>
                <a:lnTo>
                  <a:pt x="4751387" y="0"/>
                </a:lnTo>
                <a:lnTo>
                  <a:pt x="4751387" y="5345113"/>
                </a:lnTo>
                <a:lnTo>
                  <a:pt x="546484" y="5345113"/>
                </a:lnTo>
                <a:lnTo>
                  <a:pt x="0" y="479862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400"/>
            </a:lvl1pPr>
          </a:lstStyle>
          <a:p>
            <a:r>
              <a:rPr lang="en-US" dirty="0"/>
              <a:t>Place photo on the left by double-clicking the icon</a:t>
            </a:r>
          </a:p>
        </p:txBody>
      </p:sp>
    </p:spTree>
    <p:extLst>
      <p:ext uri="{BB962C8B-B14F-4D97-AF65-F5344CB8AC3E}">
        <p14:creationId xmlns:p14="http://schemas.microsoft.com/office/powerpoint/2010/main" val="19869315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1224">
          <p15:clr>
            <a:srgbClr val="FBAE40"/>
          </p15:clr>
        </p15:guide>
        <p15:guide id="3" pos="3840">
          <p15:clr>
            <a:srgbClr val="FBAE40"/>
          </p15:clr>
        </p15:guide>
        <p15:guide id="4" pos="456">
          <p15:clr>
            <a:srgbClr val="FBAE40"/>
          </p15:clr>
        </p15:guide>
        <p15:guide id="5" pos="7416">
          <p15:clr>
            <a:srgbClr val="FBAE40"/>
          </p15:clr>
        </p15:guide>
        <p15:guide id="6" orient="horz" pos="456">
          <p15:clr>
            <a:srgbClr val="FBAE40"/>
          </p15:clr>
        </p15:guide>
        <p15:guide id="7" orient="horz" pos="3816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— Short Title, Text, Photo (Mirror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45;p28">
            <a:extLst>
              <a:ext uri="{FF2B5EF4-FFF2-40B4-BE49-F238E27FC236}">
                <a16:creationId xmlns:a16="http://schemas.microsoft.com/office/drawing/2014/main" id="{568E6BF1-6A4B-E674-146B-16F5C5CD699F}"/>
              </a:ext>
            </a:extLst>
          </p:cNvPr>
          <p:cNvSpPr txBox="1">
            <a:spLocks noGrp="1"/>
          </p:cNvSpPr>
          <p:nvPr>
            <p:ph type="ctrTitle" hasCustomPrompt="1"/>
          </p:nvPr>
        </p:nvSpPr>
        <p:spPr>
          <a:xfrm>
            <a:off x="724847" y="722377"/>
            <a:ext cx="5371153" cy="6492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700" b="1" i="0">
                <a:solidFill>
                  <a:schemeClr val="tx2"/>
                </a:solidFill>
                <a:latin typeface="Source Sans Pro Black" panose="020B0503030403020204" pitchFamily="34" charset="0"/>
                <a:ea typeface="Source Serif Pro" panose="02040603050405020204" pitchFamily="18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dirty="0"/>
              <a:t>Headline: Source Sans Pro Black 37pt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6A8F5B6-9927-6C4F-AA79-043E881EB5B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4847" y="1554480"/>
            <a:ext cx="5371153" cy="451300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None/>
              <a:tabLst/>
              <a:defRPr sz="2200" b="0" i="0">
                <a:latin typeface="Source Sans Pro" panose="020B0503030403020204" pitchFamily="34" charset="0"/>
              </a:defRPr>
            </a:lvl1pPr>
            <a:lvl2pPr marL="800100" indent="-34290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/>
              <a:defRPr sz="2000" b="0" i="0">
                <a:latin typeface="Source Sans Pro" panose="020B0503030403020204" pitchFamily="34" charset="0"/>
              </a:defRPr>
            </a:lvl2pPr>
            <a:lvl3pPr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defRPr sz="1800" b="0" i="0">
                <a:latin typeface="Source Sans Pro" panose="020B0503030403020204" pitchFamily="34" charset="0"/>
              </a:defRPr>
            </a:lvl3pPr>
            <a:lvl4pPr marL="1600200" indent="-22860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System Font Regular"/>
              <a:buChar char="–"/>
              <a:defRPr sz="1600" b="0" i="0">
                <a:latin typeface="Source Sans Pro" panose="020B0503030403020204" pitchFamily="34" charset="0"/>
              </a:defRPr>
            </a:lvl4pPr>
            <a:lvl5pPr>
              <a:defRPr b="0" i="0">
                <a:latin typeface="Source Sans Pro" panose="020B0503030403020204" pitchFamily="34" charset="0"/>
              </a:defRPr>
            </a:lvl5pPr>
          </a:lstStyle>
          <a:p>
            <a:r>
              <a:rPr lang="en-US" dirty="0"/>
              <a:t>Body text standard — Source Sans Pro Regular 22pt</a:t>
            </a:r>
          </a:p>
          <a:p>
            <a:pPr lvl="1"/>
            <a:r>
              <a:rPr lang="en-US" dirty="0"/>
              <a:t>Bullet 1 — Source Sans Pro Regular 20pt</a:t>
            </a:r>
          </a:p>
          <a:p>
            <a:pPr lvl="2"/>
            <a:r>
              <a:rPr lang="en-US" dirty="0"/>
              <a:t>Bullet 2 — Source Sans Pro Regular 18pt</a:t>
            </a:r>
          </a:p>
          <a:p>
            <a:pPr lvl="3"/>
            <a:r>
              <a:rPr lang="en-US" dirty="0"/>
              <a:t>Bullet 3 — Source Sans Pro Regular 16pt</a:t>
            </a:r>
          </a:p>
        </p:txBody>
      </p:sp>
      <p:sp>
        <p:nvSpPr>
          <p:cNvPr id="8" name="Google Shape;56;p30">
            <a:extLst>
              <a:ext uri="{FF2B5EF4-FFF2-40B4-BE49-F238E27FC236}">
                <a16:creationId xmlns:a16="http://schemas.microsoft.com/office/drawing/2014/main" id="{18B2290B-9462-2197-59D1-3072199A7B66}"/>
              </a:ext>
            </a:extLst>
          </p:cNvPr>
          <p:cNvSpPr txBox="1">
            <a:spLocks/>
          </p:cNvSpPr>
          <p:nvPr userDrawn="1"/>
        </p:nvSpPr>
        <p:spPr>
          <a:xfrm>
            <a:off x="742950" y="6143267"/>
            <a:ext cx="1107384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>
              <a:defRPr lang="en-US"/>
            </a:defPPr>
            <a:lvl1pPr marL="0" lvl="0" indent="0" algn="ctr" defTabSz="914400" rtl="0" eaLnBrk="1" latinLnBrk="0" hangingPunct="1">
              <a:spcBef>
                <a:spcPts val="0"/>
              </a:spcBef>
              <a:buNone/>
              <a:defRPr sz="1400" b="1" i="0" u="none" strike="noStrike" kern="1200" cap="none">
                <a:solidFill>
                  <a:schemeClr val="bg1"/>
                </a:solidFill>
                <a:latin typeface="Source Sans Pro SemiBold" panose="020B0503030403020204" pitchFamily="34" charset="0"/>
                <a:ea typeface="Source Sans Pro SemiBold" panose="020B0503030403020204" pitchFamily="34" charset="0"/>
                <a:cs typeface="Arial"/>
                <a:sym typeface="Arial"/>
              </a:defRPr>
            </a:lvl1pPr>
            <a:lvl2pPr marL="0" lvl="1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-US" sz="1100" b="0" i="0" spc="280" baseline="0" dirty="0">
                <a:solidFill>
                  <a:schemeClr val="accent4"/>
                </a:solidFill>
                <a:latin typeface="Source Sans Pro" panose="020B0503030403020204" pitchFamily="34" charset="0"/>
              </a:rPr>
              <a:t>TEACHING ENGAGEMENT PROGRAM</a:t>
            </a:r>
            <a:r>
              <a:rPr lang="en-US" sz="1100" spc="500" baseline="0" dirty="0">
                <a:solidFill>
                  <a:schemeClr val="accent4"/>
                </a:solidFill>
              </a:rPr>
              <a:t> </a:t>
            </a:r>
            <a:fld id="{00000000-1234-1234-1234-123412341234}" type="slidenum">
              <a:rPr lang="en-US" sz="1100" b="0" i="0" spc="200" baseline="0" smtClean="0">
                <a:solidFill>
                  <a:schemeClr val="accent4"/>
                </a:solidFill>
                <a:latin typeface="Source Sans Pro" panose="020B0503030403020204" pitchFamily="34" charset="0"/>
              </a:rPr>
              <a:pPr algn="r"/>
              <a:t>‹#›</a:t>
            </a:fld>
            <a:endParaRPr lang="en-US" sz="1100" b="0" i="0" spc="200" baseline="0" dirty="0">
              <a:solidFill>
                <a:schemeClr val="accent4"/>
              </a:solidFill>
              <a:latin typeface="Source Sans Pro" panose="020B0503030403020204" pitchFamily="34" charset="0"/>
            </a:endParaRP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274DC6D-C1E8-0578-740B-F42CFFEE0D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697921" y="722376"/>
            <a:ext cx="4751387" cy="5345113"/>
          </a:xfrm>
          <a:custGeom>
            <a:avLst/>
            <a:gdLst>
              <a:gd name="connsiteX0" fmla="*/ 0 w 4751387"/>
              <a:gd name="connsiteY0" fmla="*/ 0 h 5345113"/>
              <a:gd name="connsiteX1" fmla="*/ 4751387 w 4751387"/>
              <a:gd name="connsiteY1" fmla="*/ 0 h 5345113"/>
              <a:gd name="connsiteX2" fmla="*/ 4751387 w 4751387"/>
              <a:gd name="connsiteY2" fmla="*/ 5345113 h 5345113"/>
              <a:gd name="connsiteX3" fmla="*/ 546484 w 4751387"/>
              <a:gd name="connsiteY3" fmla="*/ 5345113 h 5345113"/>
              <a:gd name="connsiteX4" fmla="*/ 0 w 4751387"/>
              <a:gd name="connsiteY4" fmla="*/ 4798629 h 5345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51387" h="5345113">
                <a:moveTo>
                  <a:pt x="0" y="0"/>
                </a:moveTo>
                <a:lnTo>
                  <a:pt x="4751387" y="0"/>
                </a:lnTo>
                <a:lnTo>
                  <a:pt x="4751387" y="5345113"/>
                </a:lnTo>
                <a:lnTo>
                  <a:pt x="546484" y="5345113"/>
                </a:lnTo>
                <a:lnTo>
                  <a:pt x="0" y="479862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400"/>
            </a:lvl1pPr>
          </a:lstStyle>
          <a:p>
            <a:r>
              <a:rPr lang="en-US" dirty="0"/>
              <a:t>Place photo on the left by double-clicking the icon</a:t>
            </a:r>
          </a:p>
        </p:txBody>
      </p:sp>
    </p:spTree>
    <p:extLst>
      <p:ext uri="{BB962C8B-B14F-4D97-AF65-F5344CB8AC3E}">
        <p14:creationId xmlns:p14="http://schemas.microsoft.com/office/powerpoint/2010/main" val="24951975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1224">
          <p15:clr>
            <a:srgbClr val="FBAE40"/>
          </p15:clr>
        </p15:guide>
        <p15:guide id="3" pos="3840">
          <p15:clr>
            <a:srgbClr val="FBAE40"/>
          </p15:clr>
        </p15:guide>
        <p15:guide id="4" pos="456">
          <p15:clr>
            <a:srgbClr val="FBAE40"/>
          </p15:clr>
        </p15:guide>
        <p15:guide id="5" pos="7416">
          <p15:clr>
            <a:srgbClr val="FBAE40"/>
          </p15:clr>
        </p15:guide>
        <p15:guide id="6" orient="horz" pos="456">
          <p15:clr>
            <a:srgbClr val="FBAE40"/>
          </p15:clr>
        </p15:guide>
        <p15:guide id="7" orient="horz" pos="3816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— Title, Subtitle, Text, Photo (Mirror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45;p28">
            <a:extLst>
              <a:ext uri="{FF2B5EF4-FFF2-40B4-BE49-F238E27FC236}">
                <a16:creationId xmlns:a16="http://schemas.microsoft.com/office/drawing/2014/main" id="{568E6BF1-6A4B-E674-146B-16F5C5CD699F}"/>
              </a:ext>
            </a:extLst>
          </p:cNvPr>
          <p:cNvSpPr txBox="1">
            <a:spLocks noGrp="1"/>
          </p:cNvSpPr>
          <p:nvPr>
            <p:ph type="ctrTitle" hasCustomPrompt="1"/>
          </p:nvPr>
        </p:nvSpPr>
        <p:spPr>
          <a:xfrm>
            <a:off x="724848" y="736387"/>
            <a:ext cx="5371152" cy="1042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700" b="1" i="0">
                <a:solidFill>
                  <a:schemeClr val="tx2"/>
                </a:solidFill>
                <a:latin typeface="Source Sans Pro Black" panose="020B0503030403020204" pitchFamily="34" charset="0"/>
                <a:ea typeface="Source Serif Pro" panose="02040603050405020204" pitchFamily="18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dirty="0"/>
              <a:t>Headline: Source Sans Pro Black 37pt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DC6400A-BEB5-4BD0-47DC-C97CADD7EB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4848" y="1876588"/>
            <a:ext cx="5371152" cy="741349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None/>
              <a:tabLst/>
              <a:defRPr sz="2500" b="1" i="0">
                <a:latin typeface="Source Sans Pro Black" panose="020B0503030403020204" pitchFamily="34" charset="0"/>
              </a:defRPr>
            </a:lvl1pPr>
            <a:lvl2pPr marL="800100" indent="-342900"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/>
              <a:defRPr sz="2200" b="0" i="0">
                <a:latin typeface="Source Sans Pro" panose="020B0503030403020204" pitchFamily="34" charset="0"/>
              </a:defRPr>
            </a:lvl2pPr>
            <a:lvl3pPr>
              <a:spcAft>
                <a:spcPts val="600"/>
              </a:spcAft>
              <a:buClr>
                <a:schemeClr val="tx2"/>
              </a:buClr>
              <a:defRPr b="0" i="0">
                <a:latin typeface="Source Sans Pro" panose="020B0503030403020204" pitchFamily="34" charset="0"/>
              </a:defRPr>
            </a:lvl3pPr>
            <a:lvl4pPr marL="1600200" indent="-228600">
              <a:spcAft>
                <a:spcPts val="600"/>
              </a:spcAft>
              <a:buClr>
                <a:schemeClr val="tx2"/>
              </a:buClr>
              <a:buFont typeface="System Font Regular"/>
              <a:buChar char="–"/>
              <a:defRPr b="0" i="0">
                <a:latin typeface="Source Sans Pro" panose="020B0503030403020204" pitchFamily="34" charset="0"/>
              </a:defRPr>
            </a:lvl4pPr>
            <a:lvl5pPr>
              <a:defRPr b="0" i="0">
                <a:latin typeface="Source Sans Pro" panose="020B0503030403020204" pitchFamily="34" charset="0"/>
              </a:defRPr>
            </a:lvl5pPr>
          </a:lstStyle>
          <a:p>
            <a:r>
              <a:rPr lang="en-US" dirty="0"/>
              <a:t>Subtitle — Source Sans Pro Black 25pt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6A8F5B6-9927-6C4F-AA79-043E881EB5B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4848" y="2720583"/>
            <a:ext cx="5371152" cy="334690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None/>
              <a:tabLst/>
              <a:defRPr sz="2200" b="0" i="0">
                <a:latin typeface="Source Sans Pro" panose="020B0503030403020204" pitchFamily="34" charset="0"/>
              </a:defRPr>
            </a:lvl1pPr>
            <a:lvl2pPr marL="800100" indent="-34290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/>
              <a:defRPr sz="2000" b="0" i="0">
                <a:latin typeface="Source Sans Pro" panose="020B0503030403020204" pitchFamily="34" charset="0"/>
              </a:defRPr>
            </a:lvl2pPr>
            <a:lvl3pPr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defRPr sz="1800" b="0" i="0">
                <a:latin typeface="Source Sans Pro" panose="020B0503030403020204" pitchFamily="34" charset="0"/>
              </a:defRPr>
            </a:lvl3pPr>
            <a:lvl4pPr marL="1600200" indent="-22860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System Font Regular"/>
              <a:buChar char="–"/>
              <a:defRPr sz="1600" b="0" i="0">
                <a:latin typeface="Source Sans Pro" panose="020B0503030403020204" pitchFamily="34" charset="0"/>
              </a:defRPr>
            </a:lvl4pPr>
            <a:lvl5pPr>
              <a:defRPr b="0" i="0">
                <a:latin typeface="Source Sans Pro" panose="020B0503030403020204" pitchFamily="34" charset="0"/>
              </a:defRPr>
            </a:lvl5pPr>
          </a:lstStyle>
          <a:p>
            <a:r>
              <a:rPr lang="en-US" dirty="0"/>
              <a:t>Body text standard — Source Sans Pro Regular 22pt</a:t>
            </a:r>
          </a:p>
          <a:p>
            <a:pPr lvl="1"/>
            <a:r>
              <a:rPr lang="en-US" dirty="0"/>
              <a:t>Bullet 1 — Source Sans Pro Regular 20pt</a:t>
            </a:r>
          </a:p>
          <a:p>
            <a:pPr lvl="2"/>
            <a:r>
              <a:rPr lang="en-US" dirty="0"/>
              <a:t>Bullet 2 — Source Sans Pro Regular 18pt</a:t>
            </a:r>
          </a:p>
          <a:p>
            <a:pPr lvl="3"/>
            <a:r>
              <a:rPr lang="en-US" dirty="0"/>
              <a:t>Bullet 3 — Source Sans Pro Regular 16pt</a:t>
            </a:r>
          </a:p>
        </p:txBody>
      </p:sp>
      <p:sp>
        <p:nvSpPr>
          <p:cNvPr id="9" name="Google Shape;56;p30">
            <a:extLst>
              <a:ext uri="{FF2B5EF4-FFF2-40B4-BE49-F238E27FC236}">
                <a16:creationId xmlns:a16="http://schemas.microsoft.com/office/drawing/2014/main" id="{BB51F7FC-9799-5FC0-88FE-08718B3025D2}"/>
              </a:ext>
            </a:extLst>
          </p:cNvPr>
          <p:cNvSpPr txBox="1">
            <a:spLocks/>
          </p:cNvSpPr>
          <p:nvPr userDrawn="1"/>
        </p:nvSpPr>
        <p:spPr>
          <a:xfrm>
            <a:off x="742950" y="6143267"/>
            <a:ext cx="1107384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>
              <a:defRPr lang="en-US"/>
            </a:defPPr>
            <a:lvl1pPr marL="0" lvl="0" indent="0" algn="ctr" defTabSz="914400" rtl="0" eaLnBrk="1" latinLnBrk="0" hangingPunct="1">
              <a:spcBef>
                <a:spcPts val="0"/>
              </a:spcBef>
              <a:buNone/>
              <a:defRPr sz="1400" b="1" i="0" u="none" strike="noStrike" kern="1200" cap="none">
                <a:solidFill>
                  <a:schemeClr val="bg1"/>
                </a:solidFill>
                <a:latin typeface="Source Sans Pro SemiBold" panose="020B0503030403020204" pitchFamily="34" charset="0"/>
                <a:ea typeface="Source Sans Pro SemiBold" panose="020B0503030403020204" pitchFamily="34" charset="0"/>
                <a:cs typeface="Arial"/>
                <a:sym typeface="Arial"/>
              </a:defRPr>
            </a:lvl1pPr>
            <a:lvl2pPr marL="0" lvl="1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-US" sz="1100" b="0" i="0" spc="280" baseline="0" dirty="0">
                <a:solidFill>
                  <a:schemeClr val="accent4"/>
                </a:solidFill>
                <a:latin typeface="Source Sans Pro" panose="020B0503030403020204" pitchFamily="34" charset="0"/>
              </a:rPr>
              <a:t>TEACHING ENGAGEMENT PROGRAM</a:t>
            </a:r>
            <a:r>
              <a:rPr lang="en-US" sz="1100" spc="500" baseline="0" dirty="0">
                <a:solidFill>
                  <a:schemeClr val="accent4"/>
                </a:solidFill>
              </a:rPr>
              <a:t> </a:t>
            </a:r>
            <a:fld id="{00000000-1234-1234-1234-123412341234}" type="slidenum">
              <a:rPr lang="en-US" sz="1100" b="0" i="0" spc="200" baseline="0" smtClean="0">
                <a:solidFill>
                  <a:schemeClr val="accent4"/>
                </a:solidFill>
                <a:latin typeface="Source Sans Pro" panose="020B0503030403020204" pitchFamily="34" charset="0"/>
              </a:rPr>
              <a:pPr algn="r"/>
              <a:t>‹#›</a:t>
            </a:fld>
            <a:endParaRPr lang="en-US" sz="1100" b="0" i="0" spc="200" baseline="0" dirty="0">
              <a:solidFill>
                <a:schemeClr val="accent4"/>
              </a:solidFill>
              <a:latin typeface="Source Sans Pro" panose="020B0503030403020204" pitchFamily="34" charset="0"/>
            </a:endParaRP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E2E2C6F-054F-1B22-B701-A48C541284A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697919" y="722376"/>
            <a:ext cx="4751387" cy="5345113"/>
          </a:xfrm>
          <a:custGeom>
            <a:avLst/>
            <a:gdLst>
              <a:gd name="connsiteX0" fmla="*/ 0 w 4751387"/>
              <a:gd name="connsiteY0" fmla="*/ 0 h 5345113"/>
              <a:gd name="connsiteX1" fmla="*/ 4751387 w 4751387"/>
              <a:gd name="connsiteY1" fmla="*/ 0 h 5345113"/>
              <a:gd name="connsiteX2" fmla="*/ 4751387 w 4751387"/>
              <a:gd name="connsiteY2" fmla="*/ 5345113 h 5345113"/>
              <a:gd name="connsiteX3" fmla="*/ 546484 w 4751387"/>
              <a:gd name="connsiteY3" fmla="*/ 5345113 h 5345113"/>
              <a:gd name="connsiteX4" fmla="*/ 0 w 4751387"/>
              <a:gd name="connsiteY4" fmla="*/ 4798629 h 5345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51387" h="5345113">
                <a:moveTo>
                  <a:pt x="0" y="0"/>
                </a:moveTo>
                <a:lnTo>
                  <a:pt x="4751387" y="0"/>
                </a:lnTo>
                <a:lnTo>
                  <a:pt x="4751387" y="5345113"/>
                </a:lnTo>
                <a:lnTo>
                  <a:pt x="546484" y="5345113"/>
                </a:lnTo>
                <a:lnTo>
                  <a:pt x="0" y="479862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400"/>
            </a:lvl1pPr>
          </a:lstStyle>
          <a:p>
            <a:r>
              <a:rPr lang="en-US" dirty="0"/>
              <a:t>Place photo on the left by double-clicking the icon</a:t>
            </a:r>
          </a:p>
        </p:txBody>
      </p:sp>
    </p:spTree>
    <p:extLst>
      <p:ext uri="{BB962C8B-B14F-4D97-AF65-F5344CB8AC3E}">
        <p14:creationId xmlns:p14="http://schemas.microsoft.com/office/powerpoint/2010/main" val="7607950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840">
          <p15:clr>
            <a:srgbClr val="FBAE40"/>
          </p15:clr>
        </p15:guide>
        <p15:guide id="5" pos="7416">
          <p15:clr>
            <a:srgbClr val="FBAE40"/>
          </p15:clr>
        </p15:guide>
        <p15:guide id="8" orient="horz" pos="1176">
          <p15:clr>
            <a:srgbClr val="FBAE40"/>
          </p15:clr>
        </p15:guide>
        <p15:guide id="9" pos="456">
          <p15:clr>
            <a:srgbClr val="FBAE40"/>
          </p15:clr>
        </p15:guide>
        <p15:guide id="10" orient="horz" pos="456">
          <p15:clr>
            <a:srgbClr val="FBAE40"/>
          </p15:clr>
        </p15:guide>
        <p15:guide id="11" orient="horz" pos="3816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— Short Title, Subtitle, Text, Photo (Mirror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45;p28">
            <a:extLst>
              <a:ext uri="{FF2B5EF4-FFF2-40B4-BE49-F238E27FC236}">
                <a16:creationId xmlns:a16="http://schemas.microsoft.com/office/drawing/2014/main" id="{568E6BF1-6A4B-E674-146B-16F5C5CD699F}"/>
              </a:ext>
            </a:extLst>
          </p:cNvPr>
          <p:cNvSpPr txBox="1">
            <a:spLocks noGrp="1"/>
          </p:cNvSpPr>
          <p:nvPr>
            <p:ph type="ctrTitle" hasCustomPrompt="1"/>
          </p:nvPr>
        </p:nvSpPr>
        <p:spPr>
          <a:xfrm>
            <a:off x="724848" y="722376"/>
            <a:ext cx="5371152" cy="6492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700" b="1" i="0">
                <a:solidFill>
                  <a:schemeClr val="tx2"/>
                </a:solidFill>
                <a:latin typeface="Source Sans Pro Black" panose="020B0503030403020204" pitchFamily="34" charset="0"/>
                <a:ea typeface="Source Serif Pro" panose="02040603050405020204" pitchFamily="18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dirty="0"/>
              <a:t>Headline: Source Sans Pro Black 37pt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DC6400A-BEB5-4BD0-47DC-C97CADD7EB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4848" y="1554480"/>
            <a:ext cx="5371152" cy="741349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None/>
              <a:tabLst/>
              <a:defRPr sz="2500" b="1" i="0">
                <a:latin typeface="Source Sans Pro Black" panose="020B0503030403020204" pitchFamily="34" charset="0"/>
              </a:defRPr>
            </a:lvl1pPr>
            <a:lvl2pPr marL="800100" indent="-342900"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/>
              <a:defRPr sz="2200" b="0" i="0">
                <a:latin typeface="Source Sans Pro" panose="020B0503030403020204" pitchFamily="34" charset="0"/>
              </a:defRPr>
            </a:lvl2pPr>
            <a:lvl3pPr>
              <a:spcAft>
                <a:spcPts val="600"/>
              </a:spcAft>
              <a:buClr>
                <a:schemeClr val="tx2"/>
              </a:buClr>
              <a:defRPr b="0" i="0">
                <a:latin typeface="Source Sans Pro" panose="020B0503030403020204" pitchFamily="34" charset="0"/>
              </a:defRPr>
            </a:lvl3pPr>
            <a:lvl4pPr marL="1600200" indent="-228600">
              <a:spcAft>
                <a:spcPts val="600"/>
              </a:spcAft>
              <a:buClr>
                <a:schemeClr val="tx2"/>
              </a:buClr>
              <a:buFont typeface="System Font Regular"/>
              <a:buChar char="–"/>
              <a:defRPr b="0" i="0">
                <a:latin typeface="Source Sans Pro" panose="020B0503030403020204" pitchFamily="34" charset="0"/>
              </a:defRPr>
            </a:lvl4pPr>
            <a:lvl5pPr>
              <a:defRPr b="0" i="0">
                <a:latin typeface="Source Sans Pro" panose="020B0503030403020204" pitchFamily="34" charset="0"/>
              </a:defRPr>
            </a:lvl5pPr>
          </a:lstStyle>
          <a:p>
            <a:r>
              <a:rPr lang="en-US" dirty="0"/>
              <a:t>Subtitle — Source Sans Pro Black 25pt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6A8F5B6-9927-6C4F-AA79-043E881EB5B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4848" y="2450591"/>
            <a:ext cx="5371152" cy="361689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None/>
              <a:tabLst/>
              <a:defRPr sz="2200" b="0" i="0">
                <a:latin typeface="Source Sans Pro" panose="020B0503030403020204" pitchFamily="34" charset="0"/>
              </a:defRPr>
            </a:lvl1pPr>
            <a:lvl2pPr marL="800100" indent="-34290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/>
              <a:defRPr sz="2000" b="0" i="0">
                <a:latin typeface="Source Sans Pro" panose="020B0503030403020204" pitchFamily="34" charset="0"/>
              </a:defRPr>
            </a:lvl2pPr>
            <a:lvl3pPr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defRPr sz="1800" b="0" i="0">
                <a:latin typeface="Source Sans Pro" panose="020B0503030403020204" pitchFamily="34" charset="0"/>
              </a:defRPr>
            </a:lvl3pPr>
            <a:lvl4pPr marL="1600200" indent="-22860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System Font Regular"/>
              <a:buChar char="–"/>
              <a:defRPr sz="1600" b="0" i="0">
                <a:latin typeface="Source Sans Pro" panose="020B0503030403020204" pitchFamily="34" charset="0"/>
              </a:defRPr>
            </a:lvl4pPr>
            <a:lvl5pPr>
              <a:defRPr b="0" i="0">
                <a:latin typeface="Source Sans Pro" panose="020B0503030403020204" pitchFamily="34" charset="0"/>
              </a:defRPr>
            </a:lvl5pPr>
          </a:lstStyle>
          <a:p>
            <a:r>
              <a:rPr lang="en-US" dirty="0"/>
              <a:t>Body text standard — Source Sans Pro Regular 22pt</a:t>
            </a:r>
          </a:p>
          <a:p>
            <a:pPr lvl="1"/>
            <a:r>
              <a:rPr lang="en-US" dirty="0"/>
              <a:t>Bullet 1 — Source Sans Pro Regular 20pt</a:t>
            </a:r>
          </a:p>
          <a:p>
            <a:pPr lvl="2"/>
            <a:r>
              <a:rPr lang="en-US" dirty="0"/>
              <a:t>Bullet 2 — Source Sans Pro Regular 18pt</a:t>
            </a:r>
          </a:p>
          <a:p>
            <a:pPr lvl="3"/>
            <a:r>
              <a:rPr lang="en-US" dirty="0"/>
              <a:t>Bullet 3 — Source Sans Pro Regular 16pt</a:t>
            </a:r>
          </a:p>
        </p:txBody>
      </p:sp>
      <p:sp>
        <p:nvSpPr>
          <p:cNvPr id="9" name="Google Shape;56;p30">
            <a:extLst>
              <a:ext uri="{FF2B5EF4-FFF2-40B4-BE49-F238E27FC236}">
                <a16:creationId xmlns:a16="http://schemas.microsoft.com/office/drawing/2014/main" id="{BB51F7FC-9799-5FC0-88FE-08718B3025D2}"/>
              </a:ext>
            </a:extLst>
          </p:cNvPr>
          <p:cNvSpPr txBox="1">
            <a:spLocks/>
          </p:cNvSpPr>
          <p:nvPr userDrawn="1"/>
        </p:nvSpPr>
        <p:spPr>
          <a:xfrm>
            <a:off x="742950" y="6143267"/>
            <a:ext cx="1107384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>
              <a:defRPr lang="en-US"/>
            </a:defPPr>
            <a:lvl1pPr marL="0" lvl="0" indent="0" algn="ctr" defTabSz="914400" rtl="0" eaLnBrk="1" latinLnBrk="0" hangingPunct="1">
              <a:spcBef>
                <a:spcPts val="0"/>
              </a:spcBef>
              <a:buNone/>
              <a:defRPr sz="1400" b="1" i="0" u="none" strike="noStrike" kern="1200" cap="none">
                <a:solidFill>
                  <a:schemeClr val="bg1"/>
                </a:solidFill>
                <a:latin typeface="Source Sans Pro SemiBold" panose="020B0503030403020204" pitchFamily="34" charset="0"/>
                <a:ea typeface="Source Sans Pro SemiBold" panose="020B0503030403020204" pitchFamily="34" charset="0"/>
                <a:cs typeface="Arial"/>
                <a:sym typeface="Arial"/>
              </a:defRPr>
            </a:lvl1pPr>
            <a:lvl2pPr marL="0" lvl="1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-US" sz="1100" b="0" i="0" spc="280" baseline="0" dirty="0">
                <a:solidFill>
                  <a:schemeClr val="accent4"/>
                </a:solidFill>
                <a:latin typeface="Source Sans Pro" panose="020B0503030403020204" pitchFamily="34" charset="0"/>
              </a:rPr>
              <a:t>TEACHING ENGAGEMENT PROGRAM</a:t>
            </a:r>
            <a:r>
              <a:rPr lang="en-US" sz="1100" spc="500" baseline="0" dirty="0">
                <a:solidFill>
                  <a:schemeClr val="accent4"/>
                </a:solidFill>
              </a:rPr>
              <a:t> </a:t>
            </a:r>
            <a:fld id="{00000000-1234-1234-1234-123412341234}" type="slidenum">
              <a:rPr lang="en-US" sz="1100" b="0" i="0" spc="200" baseline="0" smtClean="0">
                <a:solidFill>
                  <a:schemeClr val="accent4"/>
                </a:solidFill>
                <a:latin typeface="Source Sans Pro" panose="020B0503030403020204" pitchFamily="34" charset="0"/>
              </a:rPr>
              <a:pPr algn="r"/>
              <a:t>‹#›</a:t>
            </a:fld>
            <a:endParaRPr lang="en-US" sz="1100" b="0" i="0" spc="200" baseline="0" dirty="0">
              <a:solidFill>
                <a:schemeClr val="accent4"/>
              </a:solidFill>
              <a:latin typeface="Source Sans Pro" panose="020B0503030403020204" pitchFamily="34" charset="0"/>
            </a:endParaRP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E2E2C6F-054F-1B22-B701-A48C541284A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697919" y="722376"/>
            <a:ext cx="4751387" cy="5345113"/>
          </a:xfrm>
          <a:custGeom>
            <a:avLst/>
            <a:gdLst>
              <a:gd name="connsiteX0" fmla="*/ 0 w 4751387"/>
              <a:gd name="connsiteY0" fmla="*/ 0 h 5345113"/>
              <a:gd name="connsiteX1" fmla="*/ 4751387 w 4751387"/>
              <a:gd name="connsiteY1" fmla="*/ 0 h 5345113"/>
              <a:gd name="connsiteX2" fmla="*/ 4751387 w 4751387"/>
              <a:gd name="connsiteY2" fmla="*/ 5345113 h 5345113"/>
              <a:gd name="connsiteX3" fmla="*/ 546484 w 4751387"/>
              <a:gd name="connsiteY3" fmla="*/ 5345113 h 5345113"/>
              <a:gd name="connsiteX4" fmla="*/ 0 w 4751387"/>
              <a:gd name="connsiteY4" fmla="*/ 4798629 h 5345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51387" h="5345113">
                <a:moveTo>
                  <a:pt x="0" y="0"/>
                </a:moveTo>
                <a:lnTo>
                  <a:pt x="4751387" y="0"/>
                </a:lnTo>
                <a:lnTo>
                  <a:pt x="4751387" y="5345113"/>
                </a:lnTo>
                <a:lnTo>
                  <a:pt x="546484" y="5345113"/>
                </a:lnTo>
                <a:lnTo>
                  <a:pt x="0" y="479862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400"/>
            </a:lvl1pPr>
          </a:lstStyle>
          <a:p>
            <a:r>
              <a:rPr lang="en-US" dirty="0"/>
              <a:t>Place photo on the left by double-clicking the icon</a:t>
            </a:r>
          </a:p>
        </p:txBody>
      </p:sp>
    </p:spTree>
    <p:extLst>
      <p:ext uri="{BB962C8B-B14F-4D97-AF65-F5344CB8AC3E}">
        <p14:creationId xmlns:p14="http://schemas.microsoft.com/office/powerpoint/2010/main" val="2065375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840">
          <p15:clr>
            <a:srgbClr val="FBAE40"/>
          </p15:clr>
        </p15:guide>
        <p15:guide id="5" pos="7416">
          <p15:clr>
            <a:srgbClr val="FBAE40"/>
          </p15:clr>
        </p15:guide>
        <p15:guide id="8" orient="horz" pos="1176">
          <p15:clr>
            <a:srgbClr val="FBAE40"/>
          </p15:clr>
        </p15:guide>
        <p15:guide id="9" pos="456">
          <p15:clr>
            <a:srgbClr val="FBAE40"/>
          </p15:clr>
        </p15:guide>
        <p15:guide id="10" orient="horz" pos="456">
          <p15:clr>
            <a:srgbClr val="FBAE40"/>
          </p15:clr>
        </p15:guide>
        <p15:guide id="11" orient="horz" pos="3816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— Title, Subtitle, Text, Two-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45;p28">
            <a:extLst>
              <a:ext uri="{FF2B5EF4-FFF2-40B4-BE49-F238E27FC236}">
                <a16:creationId xmlns:a16="http://schemas.microsoft.com/office/drawing/2014/main" id="{4BD74D56-E1F6-8DB5-4F5D-C5DE1BB2E9A5}"/>
              </a:ext>
            </a:extLst>
          </p:cNvPr>
          <p:cNvSpPr txBox="1">
            <a:spLocks noGrp="1"/>
          </p:cNvSpPr>
          <p:nvPr>
            <p:ph type="ctrTitle" hasCustomPrompt="1"/>
          </p:nvPr>
        </p:nvSpPr>
        <p:spPr>
          <a:xfrm>
            <a:off x="742950" y="767774"/>
            <a:ext cx="10706102" cy="60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700" b="1" i="0">
                <a:solidFill>
                  <a:schemeClr val="tx2"/>
                </a:solidFill>
                <a:latin typeface="Source Sans Pro Black" panose="020B0503030403020204" pitchFamily="34" charset="0"/>
                <a:ea typeface="Source Serif Pro" panose="02040603050405020204" pitchFamily="18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dirty="0"/>
              <a:t>Headline: Source Sans Pro Black 37pt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DC6400A-BEB5-4BD0-47DC-C97CADD7EB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2950" y="1554480"/>
            <a:ext cx="5026914" cy="741349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None/>
              <a:tabLst/>
              <a:defRPr sz="2500" b="1" i="0">
                <a:latin typeface="Source Sans Pro Black" panose="020B0503030403020204" pitchFamily="34" charset="0"/>
              </a:defRPr>
            </a:lvl1pPr>
            <a:lvl2pPr marL="800100" indent="-342900"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/>
              <a:defRPr sz="2200" b="0" i="0">
                <a:latin typeface="Source Sans Pro" panose="020B0503030403020204" pitchFamily="34" charset="0"/>
              </a:defRPr>
            </a:lvl2pPr>
            <a:lvl3pPr>
              <a:spcAft>
                <a:spcPts val="600"/>
              </a:spcAft>
              <a:buClr>
                <a:schemeClr val="tx2"/>
              </a:buClr>
              <a:defRPr b="0" i="0">
                <a:latin typeface="Source Sans Pro" panose="020B0503030403020204" pitchFamily="34" charset="0"/>
              </a:defRPr>
            </a:lvl3pPr>
            <a:lvl4pPr marL="1600200" indent="-228600">
              <a:spcAft>
                <a:spcPts val="600"/>
              </a:spcAft>
              <a:buClr>
                <a:schemeClr val="tx2"/>
              </a:buClr>
              <a:buFont typeface="System Font Regular"/>
              <a:buChar char="–"/>
              <a:defRPr b="0" i="0">
                <a:latin typeface="Source Sans Pro" panose="020B0503030403020204" pitchFamily="34" charset="0"/>
              </a:defRPr>
            </a:lvl4pPr>
            <a:lvl5pPr>
              <a:defRPr b="0" i="0">
                <a:latin typeface="Source Sans Pro" panose="020B0503030403020204" pitchFamily="34" charset="0"/>
              </a:defRPr>
            </a:lvl5pPr>
          </a:lstStyle>
          <a:p>
            <a:r>
              <a:rPr lang="en-US" dirty="0"/>
              <a:t>Subtitle — Source Sans Pro Black 25pt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6A8F5B6-9927-6C4F-AA79-043E881EB5B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2950" y="2386584"/>
            <a:ext cx="5026914" cy="36576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None/>
              <a:tabLst/>
              <a:defRPr sz="2200" b="0" i="0">
                <a:latin typeface="Source Sans Pro" panose="020B0503030403020204" pitchFamily="34" charset="0"/>
              </a:defRPr>
            </a:lvl1pPr>
            <a:lvl2pPr marL="800100" indent="-34290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/>
              <a:defRPr sz="2000" b="0" i="0">
                <a:latin typeface="Source Sans Pro" panose="020B0503030403020204" pitchFamily="34" charset="0"/>
              </a:defRPr>
            </a:lvl2pPr>
            <a:lvl3pPr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defRPr sz="1800" b="0" i="0">
                <a:latin typeface="Source Sans Pro" panose="020B0503030403020204" pitchFamily="34" charset="0"/>
              </a:defRPr>
            </a:lvl3pPr>
            <a:lvl4pPr marL="1600200" indent="-22860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System Font Regular"/>
              <a:buChar char="–"/>
              <a:defRPr sz="1600" b="0" i="0">
                <a:latin typeface="Source Sans Pro" panose="020B0503030403020204" pitchFamily="34" charset="0"/>
              </a:defRPr>
            </a:lvl4pPr>
            <a:lvl5pPr>
              <a:defRPr b="0" i="0">
                <a:latin typeface="Source Sans Pro" panose="020B0503030403020204" pitchFamily="34" charset="0"/>
              </a:defRPr>
            </a:lvl5pPr>
          </a:lstStyle>
          <a:p>
            <a:r>
              <a:rPr lang="en-US" dirty="0"/>
              <a:t>Body text standard — Source Sans Pro Regular 22pt</a:t>
            </a:r>
          </a:p>
          <a:p>
            <a:pPr lvl="1"/>
            <a:r>
              <a:rPr lang="en-US" dirty="0"/>
              <a:t>Bullet 1 — Source Sans Pro Regular 20pt</a:t>
            </a:r>
          </a:p>
          <a:p>
            <a:pPr lvl="2"/>
            <a:r>
              <a:rPr lang="en-US" dirty="0"/>
              <a:t>Bullet 2 — Source Sans Pro Regular 18pt</a:t>
            </a:r>
          </a:p>
          <a:p>
            <a:pPr lvl="3"/>
            <a:r>
              <a:rPr lang="en-US" dirty="0"/>
              <a:t>Bullet 3 — Source Sans Pro Regular 16pt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9EBADC78-3800-CDA6-CC9F-BB2080B8B47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22136" y="1554480"/>
            <a:ext cx="5026914" cy="741349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None/>
              <a:tabLst/>
              <a:defRPr sz="2500" b="1" i="0">
                <a:latin typeface="Source Sans Pro Black" panose="020B0503030403020204" pitchFamily="34" charset="0"/>
              </a:defRPr>
            </a:lvl1pPr>
            <a:lvl2pPr marL="800100" indent="-342900"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/>
              <a:defRPr sz="2200" b="0" i="0">
                <a:latin typeface="Source Sans Pro" panose="020B0503030403020204" pitchFamily="34" charset="0"/>
              </a:defRPr>
            </a:lvl2pPr>
            <a:lvl3pPr>
              <a:spcAft>
                <a:spcPts val="600"/>
              </a:spcAft>
              <a:buClr>
                <a:schemeClr val="tx2"/>
              </a:buClr>
              <a:defRPr b="0" i="0">
                <a:latin typeface="Source Sans Pro" panose="020B0503030403020204" pitchFamily="34" charset="0"/>
              </a:defRPr>
            </a:lvl3pPr>
            <a:lvl4pPr marL="1600200" indent="-228600">
              <a:spcAft>
                <a:spcPts val="600"/>
              </a:spcAft>
              <a:buClr>
                <a:schemeClr val="tx2"/>
              </a:buClr>
              <a:buFont typeface="System Font Regular"/>
              <a:buChar char="–"/>
              <a:defRPr b="0" i="0">
                <a:latin typeface="Source Sans Pro" panose="020B0503030403020204" pitchFamily="34" charset="0"/>
              </a:defRPr>
            </a:lvl4pPr>
            <a:lvl5pPr>
              <a:defRPr b="0" i="0">
                <a:latin typeface="Source Sans Pro" panose="020B0503030403020204" pitchFamily="34" charset="0"/>
              </a:defRPr>
            </a:lvl5pPr>
          </a:lstStyle>
          <a:p>
            <a:r>
              <a:rPr lang="en-US" dirty="0"/>
              <a:t>Subtitle — Source Sans Pro Black 25pt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869DDB-E550-F551-961B-6D23DB87341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22136" y="2386584"/>
            <a:ext cx="5026914" cy="36576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None/>
              <a:tabLst/>
              <a:defRPr sz="2200" b="0" i="0">
                <a:latin typeface="Source Sans Pro" panose="020B0503030403020204" pitchFamily="34" charset="0"/>
              </a:defRPr>
            </a:lvl1pPr>
            <a:lvl2pPr marL="800100" indent="-34290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/>
              <a:defRPr sz="2000" b="0" i="0">
                <a:latin typeface="Source Sans Pro" panose="020B0503030403020204" pitchFamily="34" charset="0"/>
              </a:defRPr>
            </a:lvl2pPr>
            <a:lvl3pPr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defRPr sz="1800" b="0" i="0">
                <a:latin typeface="Source Sans Pro" panose="020B0503030403020204" pitchFamily="34" charset="0"/>
              </a:defRPr>
            </a:lvl3pPr>
            <a:lvl4pPr marL="1600200" indent="-22860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System Font Regular"/>
              <a:buChar char="–"/>
              <a:defRPr sz="1600" b="0" i="0">
                <a:latin typeface="Source Sans Pro" panose="020B0503030403020204" pitchFamily="34" charset="0"/>
              </a:defRPr>
            </a:lvl4pPr>
            <a:lvl5pPr>
              <a:defRPr b="0" i="0">
                <a:latin typeface="Source Sans Pro" panose="020B0503030403020204" pitchFamily="34" charset="0"/>
              </a:defRPr>
            </a:lvl5pPr>
          </a:lstStyle>
          <a:p>
            <a:r>
              <a:rPr lang="en-US" dirty="0"/>
              <a:t>Body text standard — Source Sans Pro Regular 22pt</a:t>
            </a:r>
          </a:p>
          <a:p>
            <a:pPr lvl="1"/>
            <a:r>
              <a:rPr lang="en-US" dirty="0"/>
              <a:t>Bullet 1 — Source Sans Pro Regular 20pt</a:t>
            </a:r>
          </a:p>
          <a:p>
            <a:pPr lvl="2"/>
            <a:r>
              <a:rPr lang="en-US" dirty="0"/>
              <a:t>Bullet 2 — Source Sans Pro Regular 18pt</a:t>
            </a:r>
          </a:p>
          <a:p>
            <a:pPr lvl="3"/>
            <a:r>
              <a:rPr lang="en-US" dirty="0"/>
              <a:t>Bullet 3 — Source Sans Pro Regular 16pt</a:t>
            </a:r>
          </a:p>
        </p:txBody>
      </p:sp>
      <p:sp>
        <p:nvSpPr>
          <p:cNvPr id="9" name="Google Shape;56;p30">
            <a:extLst>
              <a:ext uri="{FF2B5EF4-FFF2-40B4-BE49-F238E27FC236}">
                <a16:creationId xmlns:a16="http://schemas.microsoft.com/office/drawing/2014/main" id="{B36A7888-F8BA-1246-089A-D11EE5DBB532}"/>
              </a:ext>
            </a:extLst>
          </p:cNvPr>
          <p:cNvSpPr txBox="1">
            <a:spLocks/>
          </p:cNvSpPr>
          <p:nvPr userDrawn="1"/>
        </p:nvSpPr>
        <p:spPr>
          <a:xfrm>
            <a:off x="742950" y="6143267"/>
            <a:ext cx="1107384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>
              <a:defRPr lang="en-US"/>
            </a:defPPr>
            <a:lvl1pPr marL="0" lvl="0" indent="0" algn="ctr" defTabSz="914400" rtl="0" eaLnBrk="1" latinLnBrk="0" hangingPunct="1">
              <a:spcBef>
                <a:spcPts val="0"/>
              </a:spcBef>
              <a:buNone/>
              <a:defRPr sz="1400" b="1" i="0" u="none" strike="noStrike" kern="1200" cap="none">
                <a:solidFill>
                  <a:schemeClr val="bg1"/>
                </a:solidFill>
                <a:latin typeface="Source Sans Pro SemiBold" panose="020B0503030403020204" pitchFamily="34" charset="0"/>
                <a:ea typeface="Source Sans Pro SemiBold" panose="020B0503030403020204" pitchFamily="34" charset="0"/>
                <a:cs typeface="Arial"/>
                <a:sym typeface="Arial"/>
              </a:defRPr>
            </a:lvl1pPr>
            <a:lvl2pPr marL="0" lvl="1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-US" sz="1100" b="0" i="0" spc="280" baseline="0" dirty="0">
                <a:solidFill>
                  <a:schemeClr val="accent4"/>
                </a:solidFill>
                <a:latin typeface="Source Sans Pro" panose="020B0503030403020204" pitchFamily="34" charset="0"/>
              </a:rPr>
              <a:t>TEACHING ENGAGEMENT PROGRAM</a:t>
            </a:r>
            <a:r>
              <a:rPr lang="en-US" sz="1100" spc="500" baseline="0" dirty="0">
                <a:solidFill>
                  <a:schemeClr val="accent4"/>
                </a:solidFill>
              </a:rPr>
              <a:t> </a:t>
            </a:r>
            <a:fld id="{00000000-1234-1234-1234-123412341234}" type="slidenum">
              <a:rPr lang="en-US" sz="1100" b="0" i="0" spc="200" baseline="0" smtClean="0">
                <a:solidFill>
                  <a:schemeClr val="accent4"/>
                </a:solidFill>
                <a:latin typeface="Source Sans Pro" panose="020B0503030403020204" pitchFamily="34" charset="0"/>
              </a:rPr>
              <a:pPr algn="r"/>
              <a:t>‹#›</a:t>
            </a:fld>
            <a:endParaRPr lang="en-US" sz="1100" b="0" i="0" spc="200" baseline="0" dirty="0">
              <a:solidFill>
                <a:schemeClr val="accent4"/>
              </a:solidFill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69842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1176">
          <p15:clr>
            <a:srgbClr val="FBAE40"/>
          </p15:clr>
        </p15:guide>
        <p15:guide id="3" pos="3840">
          <p15:clr>
            <a:srgbClr val="FBAE40"/>
          </p15:clr>
        </p15:guide>
        <p15:guide id="4" pos="456">
          <p15:clr>
            <a:srgbClr val="FBAE40"/>
          </p15:clr>
        </p15:guide>
        <p15:guide id="7" orient="horz" pos="3816">
          <p15:clr>
            <a:srgbClr val="FBAE40"/>
          </p15:clr>
        </p15:guide>
        <p15:guide id="8" pos="7224">
          <p15:clr>
            <a:srgbClr val="FBAE40"/>
          </p15:clr>
        </p15:guide>
        <p15:guide id="9" orient="horz" pos="48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— Title, Subtitle, Text, Two-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6A8F5B6-9927-6C4F-AA79-043E881EB5B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18687" y="1554480"/>
            <a:ext cx="8230362" cy="210312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None/>
              <a:tabLst/>
              <a:defRPr sz="2200" b="0" i="0">
                <a:latin typeface="Source Sans Pro" panose="020B0503030403020204" pitchFamily="34" charset="0"/>
              </a:defRPr>
            </a:lvl1pPr>
            <a:lvl2pPr marL="800100" indent="-34290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/>
              <a:defRPr sz="2000" b="0" i="0">
                <a:latin typeface="Source Sans Pro" panose="020B0503030403020204" pitchFamily="34" charset="0"/>
              </a:defRPr>
            </a:lvl2pPr>
            <a:lvl3pPr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defRPr sz="1800" b="0" i="0">
                <a:latin typeface="Source Sans Pro" panose="020B0503030403020204" pitchFamily="34" charset="0"/>
              </a:defRPr>
            </a:lvl3pPr>
            <a:lvl4pPr marL="1600200" indent="-22860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System Font Regular"/>
              <a:buChar char="–"/>
              <a:defRPr sz="1600" b="0" i="0">
                <a:latin typeface="Source Sans Pro" panose="020B0503030403020204" pitchFamily="34" charset="0"/>
              </a:defRPr>
            </a:lvl4pPr>
            <a:lvl5pPr>
              <a:defRPr b="0" i="0">
                <a:latin typeface="Source Sans Pro" panose="020B0503030403020204" pitchFamily="34" charset="0"/>
              </a:defRPr>
            </a:lvl5pPr>
          </a:lstStyle>
          <a:p>
            <a:r>
              <a:rPr lang="en-US" dirty="0"/>
              <a:t>Body text standard — Source Sans Pro Regular 22pt</a:t>
            </a:r>
          </a:p>
          <a:p>
            <a:pPr lvl="1"/>
            <a:r>
              <a:rPr lang="en-US" dirty="0"/>
              <a:t>Bullet 1 — Source Sans Pro Regular 20pt</a:t>
            </a:r>
          </a:p>
          <a:p>
            <a:pPr lvl="2"/>
            <a:r>
              <a:rPr lang="en-US" dirty="0"/>
              <a:t>Bullet 2 — Source Sans Pro Regular 18pt</a:t>
            </a:r>
          </a:p>
          <a:p>
            <a:pPr lvl="3"/>
            <a:r>
              <a:rPr lang="en-US" dirty="0"/>
              <a:t>Bullet 3 — Source Sans Pro Regular 16pt</a:t>
            </a:r>
          </a:p>
        </p:txBody>
      </p:sp>
      <p:sp>
        <p:nvSpPr>
          <p:cNvPr id="10" name="Google Shape;45;p28">
            <a:extLst>
              <a:ext uri="{FF2B5EF4-FFF2-40B4-BE49-F238E27FC236}">
                <a16:creationId xmlns:a16="http://schemas.microsoft.com/office/drawing/2014/main" id="{4BD74D56-E1F6-8DB5-4F5D-C5DE1BB2E9A5}"/>
              </a:ext>
            </a:extLst>
          </p:cNvPr>
          <p:cNvSpPr txBox="1">
            <a:spLocks noGrp="1"/>
          </p:cNvSpPr>
          <p:nvPr>
            <p:ph type="ctrTitle" hasCustomPrompt="1"/>
          </p:nvPr>
        </p:nvSpPr>
        <p:spPr>
          <a:xfrm>
            <a:off x="742950" y="767774"/>
            <a:ext cx="10706102" cy="60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700" b="1" i="0">
                <a:solidFill>
                  <a:schemeClr val="tx2"/>
                </a:solidFill>
                <a:latin typeface="Source Sans Pro Black" panose="020B0503030403020204" pitchFamily="34" charset="0"/>
                <a:ea typeface="Source Serif Pro" panose="02040603050405020204" pitchFamily="18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dirty="0"/>
              <a:t>Headline: Source Sans Pro Black 37pt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DC6400A-BEB5-4BD0-47DC-C97CADD7EB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2950" y="1554480"/>
            <a:ext cx="2231603" cy="741349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r"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None/>
              <a:tabLst/>
              <a:defRPr sz="2500" b="1" i="0">
                <a:latin typeface="Source Sans Pro Black" panose="020B0503030403020204" pitchFamily="34" charset="0"/>
              </a:defRPr>
            </a:lvl1pPr>
            <a:lvl2pPr marL="800100" indent="-342900"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/>
              <a:defRPr sz="2200" b="0" i="0">
                <a:latin typeface="Source Sans Pro" panose="020B0503030403020204" pitchFamily="34" charset="0"/>
              </a:defRPr>
            </a:lvl2pPr>
            <a:lvl3pPr>
              <a:spcAft>
                <a:spcPts val="600"/>
              </a:spcAft>
              <a:buClr>
                <a:schemeClr val="tx2"/>
              </a:buClr>
              <a:defRPr b="0" i="0">
                <a:latin typeface="Source Sans Pro" panose="020B0503030403020204" pitchFamily="34" charset="0"/>
              </a:defRPr>
            </a:lvl3pPr>
            <a:lvl4pPr marL="1600200" indent="-228600">
              <a:spcAft>
                <a:spcPts val="600"/>
              </a:spcAft>
              <a:buClr>
                <a:schemeClr val="tx2"/>
              </a:buClr>
              <a:buFont typeface="System Font Regular"/>
              <a:buChar char="–"/>
              <a:defRPr b="0" i="0">
                <a:latin typeface="Source Sans Pro" panose="020B0503030403020204" pitchFamily="34" charset="0"/>
              </a:defRPr>
            </a:lvl4pPr>
            <a:lvl5pPr>
              <a:defRPr b="0" i="0">
                <a:latin typeface="Source Sans Pro" panose="020B0503030403020204" pitchFamily="34" charset="0"/>
              </a:defRPr>
            </a:lvl5pPr>
          </a:lstStyle>
          <a:p>
            <a:r>
              <a:rPr lang="en-US" dirty="0"/>
              <a:t>Subtitle — Source Sans Pro Black 25pt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9EBADC78-3800-CDA6-CC9F-BB2080B8B47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2950" y="3973721"/>
            <a:ext cx="2231603" cy="741349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r"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None/>
              <a:tabLst/>
              <a:defRPr sz="2500" b="1" i="0">
                <a:latin typeface="Source Sans Pro Black" panose="020B0503030403020204" pitchFamily="34" charset="0"/>
              </a:defRPr>
            </a:lvl1pPr>
            <a:lvl2pPr marL="800100" indent="-342900"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/>
              <a:defRPr sz="2200" b="0" i="0">
                <a:latin typeface="Source Sans Pro" panose="020B0503030403020204" pitchFamily="34" charset="0"/>
              </a:defRPr>
            </a:lvl2pPr>
            <a:lvl3pPr>
              <a:spcAft>
                <a:spcPts val="600"/>
              </a:spcAft>
              <a:buClr>
                <a:schemeClr val="tx2"/>
              </a:buClr>
              <a:defRPr b="0" i="0">
                <a:latin typeface="Source Sans Pro" panose="020B0503030403020204" pitchFamily="34" charset="0"/>
              </a:defRPr>
            </a:lvl3pPr>
            <a:lvl4pPr marL="1600200" indent="-228600">
              <a:spcAft>
                <a:spcPts val="600"/>
              </a:spcAft>
              <a:buClr>
                <a:schemeClr val="tx2"/>
              </a:buClr>
              <a:buFont typeface="System Font Regular"/>
              <a:buChar char="–"/>
              <a:defRPr b="0" i="0">
                <a:latin typeface="Source Sans Pro" panose="020B0503030403020204" pitchFamily="34" charset="0"/>
              </a:defRPr>
            </a:lvl4pPr>
            <a:lvl5pPr>
              <a:defRPr b="0" i="0">
                <a:latin typeface="Source Sans Pro" panose="020B0503030403020204" pitchFamily="34" charset="0"/>
              </a:defRPr>
            </a:lvl5pPr>
          </a:lstStyle>
          <a:p>
            <a:r>
              <a:rPr lang="en-US" dirty="0"/>
              <a:t>Subtitle — Source Sans Pro Black 25pt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869DDB-E550-F551-961B-6D23DB87341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18688" y="3941062"/>
            <a:ext cx="8230362" cy="210312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None/>
              <a:tabLst/>
              <a:defRPr sz="2200" b="0" i="0">
                <a:latin typeface="Source Sans Pro" panose="020B0503030403020204" pitchFamily="34" charset="0"/>
              </a:defRPr>
            </a:lvl1pPr>
            <a:lvl2pPr marL="800100" indent="-34290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/>
              <a:defRPr sz="2000" b="0" i="0">
                <a:latin typeface="Source Sans Pro" panose="020B0503030403020204" pitchFamily="34" charset="0"/>
              </a:defRPr>
            </a:lvl2pPr>
            <a:lvl3pPr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defRPr sz="1800" b="0" i="0">
                <a:latin typeface="Source Sans Pro" panose="020B0503030403020204" pitchFamily="34" charset="0"/>
              </a:defRPr>
            </a:lvl3pPr>
            <a:lvl4pPr marL="1600200" indent="-22860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System Font Regular"/>
              <a:buChar char="–"/>
              <a:defRPr sz="1600" b="0" i="0">
                <a:latin typeface="Source Sans Pro" panose="020B0503030403020204" pitchFamily="34" charset="0"/>
              </a:defRPr>
            </a:lvl4pPr>
            <a:lvl5pPr>
              <a:defRPr b="0" i="0">
                <a:latin typeface="Source Sans Pro" panose="020B0503030403020204" pitchFamily="34" charset="0"/>
              </a:defRPr>
            </a:lvl5pPr>
          </a:lstStyle>
          <a:p>
            <a:r>
              <a:rPr lang="en-US" dirty="0"/>
              <a:t>Body text standard — Source Sans Pro Regular 22pt</a:t>
            </a:r>
          </a:p>
          <a:p>
            <a:pPr lvl="1"/>
            <a:r>
              <a:rPr lang="en-US" dirty="0"/>
              <a:t>Bullet 1 — Source Sans Pro Regular 20pt</a:t>
            </a:r>
          </a:p>
          <a:p>
            <a:pPr lvl="2"/>
            <a:r>
              <a:rPr lang="en-US" dirty="0"/>
              <a:t>Bullet 2 — Source Sans Pro Regular 18pt</a:t>
            </a:r>
          </a:p>
          <a:p>
            <a:pPr lvl="3"/>
            <a:r>
              <a:rPr lang="en-US" dirty="0"/>
              <a:t>Bullet 3 — Source Sans Pro Regular 16pt</a:t>
            </a:r>
          </a:p>
        </p:txBody>
      </p:sp>
      <p:sp>
        <p:nvSpPr>
          <p:cNvPr id="9" name="Google Shape;56;p30">
            <a:extLst>
              <a:ext uri="{FF2B5EF4-FFF2-40B4-BE49-F238E27FC236}">
                <a16:creationId xmlns:a16="http://schemas.microsoft.com/office/drawing/2014/main" id="{B36A7888-F8BA-1246-089A-D11EE5DBB532}"/>
              </a:ext>
            </a:extLst>
          </p:cNvPr>
          <p:cNvSpPr txBox="1">
            <a:spLocks/>
          </p:cNvSpPr>
          <p:nvPr userDrawn="1"/>
        </p:nvSpPr>
        <p:spPr>
          <a:xfrm>
            <a:off x="742950" y="6143267"/>
            <a:ext cx="1107384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>
              <a:defRPr lang="en-US"/>
            </a:defPPr>
            <a:lvl1pPr marL="0" lvl="0" indent="0" algn="ctr" defTabSz="914400" rtl="0" eaLnBrk="1" latinLnBrk="0" hangingPunct="1">
              <a:spcBef>
                <a:spcPts val="0"/>
              </a:spcBef>
              <a:buNone/>
              <a:defRPr sz="1400" b="1" i="0" u="none" strike="noStrike" kern="1200" cap="none">
                <a:solidFill>
                  <a:schemeClr val="bg1"/>
                </a:solidFill>
                <a:latin typeface="Source Sans Pro SemiBold" panose="020B0503030403020204" pitchFamily="34" charset="0"/>
                <a:ea typeface="Source Sans Pro SemiBold" panose="020B0503030403020204" pitchFamily="34" charset="0"/>
                <a:cs typeface="Arial"/>
                <a:sym typeface="Arial"/>
              </a:defRPr>
            </a:lvl1pPr>
            <a:lvl2pPr marL="0" lvl="1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-US" sz="1100" b="0" i="0" spc="280" baseline="0" dirty="0">
                <a:solidFill>
                  <a:schemeClr val="accent4"/>
                </a:solidFill>
                <a:latin typeface="Source Sans Pro" panose="020B0503030403020204" pitchFamily="34" charset="0"/>
              </a:rPr>
              <a:t>TEACHING ENGAGEMENT PROGRAM</a:t>
            </a:r>
            <a:r>
              <a:rPr lang="en-US" sz="1100" spc="500" baseline="0" dirty="0">
                <a:solidFill>
                  <a:schemeClr val="accent4"/>
                </a:solidFill>
              </a:rPr>
              <a:t> </a:t>
            </a:r>
            <a:fld id="{00000000-1234-1234-1234-123412341234}" type="slidenum">
              <a:rPr lang="en-US" sz="1100" b="0" i="0" spc="200" baseline="0" smtClean="0">
                <a:solidFill>
                  <a:schemeClr val="accent4"/>
                </a:solidFill>
                <a:latin typeface="Source Sans Pro" panose="020B0503030403020204" pitchFamily="34" charset="0"/>
              </a:rPr>
              <a:pPr algn="r"/>
              <a:t>‹#›</a:t>
            </a:fld>
            <a:endParaRPr lang="en-US" sz="1100" b="0" i="0" spc="200" baseline="0" dirty="0">
              <a:solidFill>
                <a:schemeClr val="accent4"/>
              </a:solidFill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30349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1176">
          <p15:clr>
            <a:srgbClr val="FBAE40"/>
          </p15:clr>
        </p15:guide>
        <p15:guide id="3" pos="3840">
          <p15:clr>
            <a:srgbClr val="FBAE40"/>
          </p15:clr>
        </p15:guide>
        <p15:guide id="4" pos="456">
          <p15:clr>
            <a:srgbClr val="FBAE40"/>
          </p15:clr>
        </p15:guide>
        <p15:guide id="7" orient="horz" pos="3816">
          <p15:clr>
            <a:srgbClr val="FBAE40"/>
          </p15:clr>
        </p15:guide>
        <p15:guide id="8" pos="7224">
          <p15:clr>
            <a:srgbClr val="FBAE40"/>
          </p15:clr>
        </p15:guide>
        <p15:guide id="9" orient="horz" pos="48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— Title, Text, Two-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869DDB-E550-F551-961B-6D23DB87341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22136" y="1554480"/>
            <a:ext cx="5026914" cy="4572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None/>
              <a:tabLst/>
              <a:defRPr sz="2200" b="0" i="0">
                <a:latin typeface="Source Sans Pro" panose="020B0503030403020204" pitchFamily="34" charset="0"/>
              </a:defRPr>
            </a:lvl1pPr>
            <a:lvl2pPr marL="800100" indent="-34290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/>
              <a:defRPr sz="2000" b="0" i="0">
                <a:latin typeface="Source Sans Pro" panose="020B0503030403020204" pitchFamily="34" charset="0"/>
              </a:defRPr>
            </a:lvl2pPr>
            <a:lvl3pPr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defRPr sz="1800" b="0" i="0">
                <a:latin typeface="Source Sans Pro" panose="020B0503030403020204" pitchFamily="34" charset="0"/>
              </a:defRPr>
            </a:lvl3pPr>
            <a:lvl4pPr marL="1600200" indent="-22860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System Font Regular"/>
              <a:buChar char="–"/>
              <a:defRPr sz="1600" b="0" i="0">
                <a:latin typeface="Source Sans Pro" panose="020B0503030403020204" pitchFamily="34" charset="0"/>
              </a:defRPr>
            </a:lvl4pPr>
            <a:lvl5pPr>
              <a:defRPr b="0" i="0">
                <a:latin typeface="Source Sans Pro" panose="020B0503030403020204" pitchFamily="34" charset="0"/>
              </a:defRPr>
            </a:lvl5pPr>
          </a:lstStyle>
          <a:p>
            <a:r>
              <a:rPr lang="en-US" dirty="0"/>
              <a:t>Body text standard — Source Sans Pro Regular 22pt</a:t>
            </a:r>
          </a:p>
          <a:p>
            <a:pPr lvl="1"/>
            <a:r>
              <a:rPr lang="en-US" dirty="0"/>
              <a:t>Bullet 1 — Source Sans Pro Regular 20pt</a:t>
            </a:r>
          </a:p>
          <a:p>
            <a:pPr lvl="2"/>
            <a:r>
              <a:rPr lang="en-US" dirty="0"/>
              <a:t>Bullet 2 — Source Sans Pro Regular 18pt</a:t>
            </a:r>
          </a:p>
          <a:p>
            <a:pPr lvl="3"/>
            <a:r>
              <a:rPr lang="en-US" dirty="0"/>
              <a:t>Bullet 3 — Source Sans Pro Regular 16pt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6A8F5B6-9927-6C4F-AA79-043E881EB5B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2950" y="1554480"/>
            <a:ext cx="5026914" cy="4572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None/>
              <a:tabLst/>
              <a:defRPr sz="2200" b="0" i="0">
                <a:latin typeface="Source Sans Pro" panose="020B0503030403020204" pitchFamily="34" charset="0"/>
              </a:defRPr>
            </a:lvl1pPr>
            <a:lvl2pPr marL="800100" indent="-34290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/>
              <a:defRPr sz="2000" b="0" i="0">
                <a:latin typeface="Source Sans Pro" panose="020B0503030403020204" pitchFamily="34" charset="0"/>
              </a:defRPr>
            </a:lvl2pPr>
            <a:lvl3pPr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defRPr sz="1800" b="0" i="0">
                <a:latin typeface="Source Sans Pro" panose="020B0503030403020204" pitchFamily="34" charset="0"/>
              </a:defRPr>
            </a:lvl3pPr>
            <a:lvl4pPr marL="1600200" indent="-22860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  <a:buFont typeface="System Font Regular"/>
              <a:buChar char="–"/>
              <a:defRPr sz="1600" b="0" i="0">
                <a:latin typeface="Source Sans Pro" panose="020B0503030403020204" pitchFamily="34" charset="0"/>
              </a:defRPr>
            </a:lvl4pPr>
            <a:lvl5pPr>
              <a:defRPr b="0" i="0">
                <a:latin typeface="Source Sans Pro" panose="020B0503030403020204" pitchFamily="34" charset="0"/>
              </a:defRPr>
            </a:lvl5pPr>
          </a:lstStyle>
          <a:p>
            <a:r>
              <a:rPr lang="en-US" dirty="0"/>
              <a:t>Body text standard — Source Sans Pro Regular 22pt</a:t>
            </a:r>
          </a:p>
          <a:p>
            <a:pPr lvl="1"/>
            <a:r>
              <a:rPr lang="en-US" dirty="0"/>
              <a:t>Bullet 1 — Source Sans Pro Regular 20pt</a:t>
            </a:r>
          </a:p>
          <a:p>
            <a:pPr lvl="2"/>
            <a:r>
              <a:rPr lang="en-US" dirty="0"/>
              <a:t>Bullet 2 — Source Sans Pro Regular 18pt</a:t>
            </a:r>
          </a:p>
          <a:p>
            <a:pPr lvl="3"/>
            <a:r>
              <a:rPr lang="en-US" dirty="0"/>
              <a:t>Bullet 3 — Source Sans Pro Regular 16pt</a:t>
            </a:r>
          </a:p>
        </p:txBody>
      </p:sp>
      <p:sp>
        <p:nvSpPr>
          <p:cNvPr id="10" name="Google Shape;45;p28">
            <a:extLst>
              <a:ext uri="{FF2B5EF4-FFF2-40B4-BE49-F238E27FC236}">
                <a16:creationId xmlns:a16="http://schemas.microsoft.com/office/drawing/2014/main" id="{4BD74D56-E1F6-8DB5-4F5D-C5DE1BB2E9A5}"/>
              </a:ext>
            </a:extLst>
          </p:cNvPr>
          <p:cNvSpPr txBox="1">
            <a:spLocks noGrp="1"/>
          </p:cNvSpPr>
          <p:nvPr>
            <p:ph type="ctrTitle" hasCustomPrompt="1"/>
          </p:nvPr>
        </p:nvSpPr>
        <p:spPr>
          <a:xfrm>
            <a:off x="742950" y="767774"/>
            <a:ext cx="10706102" cy="60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700" b="1" i="0">
                <a:solidFill>
                  <a:schemeClr val="tx2"/>
                </a:solidFill>
                <a:latin typeface="Source Sans Pro Black" panose="020B0503030403020204" pitchFamily="34" charset="0"/>
                <a:ea typeface="Source Serif Pro" panose="02040603050405020204" pitchFamily="18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dirty="0"/>
              <a:t>Headline: Source Sans Pro Black 37pt</a:t>
            </a:r>
          </a:p>
        </p:txBody>
      </p:sp>
      <p:sp>
        <p:nvSpPr>
          <p:cNvPr id="9" name="Google Shape;56;p30">
            <a:extLst>
              <a:ext uri="{FF2B5EF4-FFF2-40B4-BE49-F238E27FC236}">
                <a16:creationId xmlns:a16="http://schemas.microsoft.com/office/drawing/2014/main" id="{B36A7888-F8BA-1246-089A-D11EE5DBB532}"/>
              </a:ext>
            </a:extLst>
          </p:cNvPr>
          <p:cNvSpPr txBox="1">
            <a:spLocks/>
          </p:cNvSpPr>
          <p:nvPr userDrawn="1"/>
        </p:nvSpPr>
        <p:spPr>
          <a:xfrm>
            <a:off x="742950" y="6143267"/>
            <a:ext cx="1107384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>
              <a:defRPr lang="en-US"/>
            </a:defPPr>
            <a:lvl1pPr marL="0" lvl="0" indent="0" algn="ctr" defTabSz="914400" rtl="0" eaLnBrk="1" latinLnBrk="0" hangingPunct="1">
              <a:spcBef>
                <a:spcPts val="0"/>
              </a:spcBef>
              <a:buNone/>
              <a:defRPr sz="1400" b="1" i="0" u="none" strike="noStrike" kern="1200" cap="none">
                <a:solidFill>
                  <a:schemeClr val="bg1"/>
                </a:solidFill>
                <a:latin typeface="Source Sans Pro SemiBold" panose="020B0503030403020204" pitchFamily="34" charset="0"/>
                <a:ea typeface="Source Sans Pro SemiBold" panose="020B0503030403020204" pitchFamily="34" charset="0"/>
                <a:cs typeface="Arial"/>
                <a:sym typeface="Arial"/>
              </a:defRPr>
            </a:lvl1pPr>
            <a:lvl2pPr marL="0" lvl="1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 defTabSz="9144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-US" sz="1100" b="0" i="0" spc="280" baseline="0" dirty="0">
                <a:solidFill>
                  <a:schemeClr val="accent4"/>
                </a:solidFill>
                <a:latin typeface="Source Sans Pro" panose="020B0503030403020204" pitchFamily="34" charset="0"/>
              </a:rPr>
              <a:t>TEACHING ENGAGEMENT PROGRAM</a:t>
            </a:r>
            <a:r>
              <a:rPr lang="en-US" sz="1100" spc="500" baseline="0" dirty="0">
                <a:solidFill>
                  <a:schemeClr val="accent4"/>
                </a:solidFill>
              </a:rPr>
              <a:t> </a:t>
            </a:r>
            <a:fld id="{00000000-1234-1234-1234-123412341234}" type="slidenum">
              <a:rPr lang="en-US" sz="1100" b="0" i="0" spc="200" baseline="0" smtClean="0">
                <a:solidFill>
                  <a:schemeClr val="accent4"/>
                </a:solidFill>
                <a:latin typeface="Source Sans Pro" panose="020B0503030403020204" pitchFamily="34" charset="0"/>
              </a:rPr>
              <a:pPr algn="r"/>
              <a:t>‹#›</a:t>
            </a:fld>
            <a:endParaRPr lang="en-US" sz="1100" b="0" i="0" spc="200" baseline="0" dirty="0">
              <a:solidFill>
                <a:schemeClr val="accent4"/>
              </a:solidFill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81695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1176">
          <p15:clr>
            <a:srgbClr val="FBAE40"/>
          </p15:clr>
        </p15:guide>
        <p15:guide id="3" pos="3840">
          <p15:clr>
            <a:srgbClr val="FBAE40"/>
          </p15:clr>
        </p15:guide>
        <p15:guide id="4" pos="456">
          <p15:clr>
            <a:srgbClr val="FBAE40"/>
          </p15:clr>
        </p15:guide>
        <p15:guide id="7" orient="horz" pos="3816">
          <p15:clr>
            <a:srgbClr val="FBAE40"/>
          </p15:clr>
        </p15:guide>
        <p15:guide id="8" pos="7224">
          <p15:clr>
            <a:srgbClr val="FBAE40"/>
          </p15:clr>
        </p15:guide>
        <p15:guide id="9" orient="horz" pos="48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O Logo">
    <p:bg>
      <p:bgPr>
        <a:solidFill>
          <a:srgbClr val="0070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niversity of Oregon logo">
            <a:extLst>
              <a:ext uri="{FF2B5EF4-FFF2-40B4-BE49-F238E27FC236}">
                <a16:creationId xmlns:a16="http://schemas.microsoft.com/office/drawing/2014/main" id="{009D41EF-A1B2-6709-F0E5-925F78FCCB0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49620" y="2933286"/>
            <a:ext cx="4692759" cy="991428"/>
          </a:xfrm>
          <a:prstGeom prst="rect">
            <a:avLst/>
          </a:prstGeom>
        </p:spPr>
      </p:pic>
      <p:pic>
        <p:nvPicPr>
          <p:cNvPr id="2" name="Picture 1" descr="University of Oregon logo">
            <a:extLst>
              <a:ext uri="{FF2B5EF4-FFF2-40B4-BE49-F238E27FC236}">
                <a16:creationId xmlns:a16="http://schemas.microsoft.com/office/drawing/2014/main" id="{7964628A-DB05-DFDD-F6E1-B37D25A673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49620" y="2933286"/>
            <a:ext cx="4692759" cy="99142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600DD216-C07C-6779-DECC-B8E3537DE3CC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0" y="-1325563"/>
            <a:ext cx="12192000" cy="815975"/>
          </a:xfrm>
          <a:prstGeom prst="rect">
            <a:avLst/>
          </a:prstGeom>
        </p:spPr>
        <p:txBody>
          <a:bodyPr anchor="b"/>
          <a:lstStyle/>
          <a:p>
            <a:pPr algn="ctr"/>
            <a:r>
              <a:rPr lang="en-US" sz="1800" dirty="0"/>
              <a:t>Place Slide Title Here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F2DF91D-BC91-B10A-5B49-56C81DEED4FF}"/>
              </a:ext>
            </a:extLst>
          </p:cNvPr>
          <p:cNvGrpSpPr/>
          <p:nvPr userDrawn="1"/>
        </p:nvGrpSpPr>
        <p:grpSpPr>
          <a:xfrm>
            <a:off x="4412534" y="4466732"/>
            <a:ext cx="3366930" cy="258606"/>
            <a:chOff x="4263163" y="4572000"/>
            <a:chExt cx="3366930" cy="258606"/>
          </a:xfrm>
        </p:grpSpPr>
        <p:pic>
          <p:nvPicPr>
            <p:cNvPr id="6" name="Picture 5" descr="A black and white logo&#10;&#10;Description automatically generated">
              <a:extLst>
                <a:ext uri="{FF2B5EF4-FFF2-40B4-BE49-F238E27FC236}">
                  <a16:creationId xmlns:a16="http://schemas.microsoft.com/office/drawing/2014/main" id="{8460E9AE-E1F9-E276-F5BB-A5B1CB6031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263163" y="4572000"/>
              <a:ext cx="2437188" cy="258606"/>
            </a:xfrm>
            <a:prstGeom prst="rect">
              <a:avLst/>
            </a:prstGeom>
          </p:spPr>
        </p:pic>
        <p:pic>
          <p:nvPicPr>
            <p:cNvPr id="7" name="Picture 6" descr="A black and white logo&#10;&#10;Description automatically generated">
              <a:extLst>
                <a:ext uri="{FF2B5EF4-FFF2-40B4-BE49-F238E27FC236}">
                  <a16:creationId xmlns:a16="http://schemas.microsoft.com/office/drawing/2014/main" id="{78BECF80-B2CE-BEC9-2C23-87B980EAC09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1252"/>
            <a:stretch/>
          </p:blipFill>
          <p:spPr>
            <a:xfrm>
              <a:off x="5666041" y="4572000"/>
              <a:ext cx="1964052" cy="2586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31176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095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714" r:id="rId2"/>
    <p:sldLayoutId id="2147483712" r:id="rId3"/>
    <p:sldLayoutId id="2147483718" r:id="rId4"/>
    <p:sldLayoutId id="2147483720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8" r:id="rId11"/>
    <p:sldLayoutId id="2147483706" r:id="rId12"/>
    <p:sldLayoutId id="2147483709" r:id="rId13"/>
    <p:sldLayoutId id="2147483707" r:id="rId14"/>
    <p:sldLayoutId id="2147483710" r:id="rId15"/>
    <p:sldLayoutId id="2147483703" r:id="rId16"/>
    <p:sldLayoutId id="2147483711" r:id="rId17"/>
    <p:sldLayoutId id="2147483705" r:id="rId18"/>
    <p:sldLayoutId id="2147483704" r:id="rId1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microsoft.com/office/2007/relationships/hdphoto" Target="../media/hdphoto2.wdp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4" Type="http://schemas.microsoft.com/office/2007/relationships/hdphoto" Target="../media/hdphoto3.wdp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le 35">
            <a:extLst>
              <a:ext uri="{FF2B5EF4-FFF2-40B4-BE49-F238E27FC236}">
                <a16:creationId xmlns:a16="http://schemas.microsoft.com/office/drawing/2014/main" id="{A0871835-B591-64F4-0096-B1D3F93D0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48" y="758825"/>
            <a:ext cx="6091605" cy="1916925"/>
          </a:xfrm>
        </p:spPr>
        <p:txBody>
          <a:bodyPr anchor="t"/>
          <a:lstStyle/>
          <a:p>
            <a:r>
              <a:rPr lang="en-US" b="0" dirty="0"/>
              <a:t>Grading Fundamentals</a:t>
            </a:r>
            <a:endParaRPr lang="en-US" dirty="0"/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5D258090-D052-B827-C8E0-07F89F7F91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42948" y="1415533"/>
            <a:ext cx="5071698" cy="993896"/>
          </a:xfrm>
        </p:spPr>
        <p:txBody>
          <a:bodyPr/>
          <a:lstStyle/>
          <a:p>
            <a:r>
              <a:rPr lang="en-US" dirty="0"/>
              <a:t>Efficient and Effective Grading Practices to Support Student Learning</a:t>
            </a:r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C368AF33-B843-A1C1-7C2D-B7E8F4AC6C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42948" y="2294750"/>
            <a:ext cx="4761557" cy="381000"/>
          </a:xfrm>
        </p:spPr>
        <p:txBody>
          <a:bodyPr/>
          <a:lstStyle/>
          <a:p>
            <a:r>
              <a:rPr lang="en-US" dirty="0"/>
              <a:t>Richard Wagner</a:t>
            </a:r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F132EDFC-5DF2-C192-FC43-F54DA49C27C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42948" y="2730574"/>
            <a:ext cx="4761557" cy="221605"/>
          </a:xfrm>
        </p:spPr>
        <p:txBody>
          <a:bodyPr/>
          <a:lstStyle/>
          <a:p>
            <a:r>
              <a:rPr lang="en-US" dirty="0"/>
              <a:t>September 23, 2026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E16F9D7-9597-C27A-F5DC-7E5FB97609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618307" y="7037362"/>
            <a:ext cx="7772400" cy="608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1039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9D239-8F36-C432-58F7-BAF0634A20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CEB5A69-611B-2067-F170-A8A14AF2DA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ln>
            <a:noFill/>
          </a:ln>
        </p:spPr>
        <p:txBody>
          <a:bodyPr anchor="ctr"/>
          <a:lstStyle/>
          <a:p>
            <a:pPr algn="ctr"/>
            <a:r>
              <a:rPr lang="en-US" dirty="0"/>
              <a:t>Today’s Agenda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B021AE1-D2EC-627D-3C01-1A174D89A57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Goal: Plan for how to grade common assignment types in your field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ACEBCB82-F334-9BA9-7B58-8A47299F58D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en-US" dirty="0"/>
              <a:t>Meet Some Neighbors</a:t>
            </a:r>
          </a:p>
          <a:p>
            <a:pPr marL="457200" indent="-457200">
              <a:buAutoNum type="arabicPeriod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Effective Grading Practices</a:t>
            </a:r>
          </a:p>
          <a:p>
            <a:pPr marL="457200" indent="-457200">
              <a:buAutoNum type="arabicPeriod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Efficient Grading Practices</a:t>
            </a:r>
          </a:p>
          <a:p>
            <a:pPr marL="457200" indent="-457200">
              <a:buAutoNum type="arabicPeriod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What’s Next?</a:t>
            </a:r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9D34044-E42F-BDFD-1D1D-E0B80332DB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907820" y="481854"/>
            <a:ext cx="6049720" cy="5525223"/>
            <a:chOff x="6142280" y="481854"/>
            <a:chExt cx="6049720" cy="552522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C5EE094-EDF9-BAA2-342C-9B5F808CC7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 flipH="1">
              <a:off x="6142280" y="481854"/>
              <a:ext cx="5901802" cy="5461746"/>
            </a:xfrm>
            <a:prstGeom prst="rect">
              <a:avLst/>
            </a:prstGeom>
          </p:spPr>
        </p:pic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6FFA1D76-3A33-824D-835A-A0EFB5DECCF3}"/>
                </a:ext>
              </a:extLst>
            </p:cNvPr>
            <p:cNvSpPr/>
            <p:nvPr/>
          </p:nvSpPr>
          <p:spPr>
            <a:xfrm>
              <a:off x="11728060" y="2280503"/>
              <a:ext cx="343290" cy="3726574"/>
            </a:xfrm>
            <a:custGeom>
              <a:avLst/>
              <a:gdLst>
                <a:gd name="csX0" fmla="*/ 174991 w 344156"/>
                <a:gd name="csY0" fmla="*/ 392895 h 3726574"/>
                <a:gd name="csX1" fmla="*/ 91229 w 344156"/>
                <a:gd name="csY1" fmla="*/ 602300 h 3726574"/>
                <a:gd name="csX2" fmla="*/ 168011 w 344156"/>
                <a:gd name="csY2" fmla="*/ 874526 h 3726574"/>
                <a:gd name="csX3" fmla="*/ 98209 w 344156"/>
                <a:gd name="csY3" fmla="*/ 1251454 h 3726574"/>
                <a:gd name="csX4" fmla="*/ 174991 w 344156"/>
                <a:gd name="csY4" fmla="*/ 1649323 h 3726574"/>
                <a:gd name="csX5" fmla="*/ 237812 w 344156"/>
                <a:gd name="csY5" fmla="*/ 1998331 h 3726574"/>
                <a:gd name="csX6" fmla="*/ 49348 w 344156"/>
                <a:gd name="csY6" fmla="*/ 2403179 h 3726574"/>
                <a:gd name="csX7" fmla="*/ 126130 w 344156"/>
                <a:gd name="csY7" fmla="*/ 2961592 h 3726574"/>
                <a:gd name="csX8" fmla="*/ 487 w 344156"/>
                <a:gd name="csY8" fmla="*/ 3038373 h 3726574"/>
                <a:gd name="csX9" fmla="*/ 181971 w 344156"/>
                <a:gd name="csY9" fmla="*/ 3478123 h 3726574"/>
                <a:gd name="csX10" fmla="*/ 181971 w 344156"/>
                <a:gd name="csY10" fmla="*/ 3478123 h 3726574"/>
                <a:gd name="csX11" fmla="*/ 307614 w 344156"/>
                <a:gd name="csY11" fmla="*/ 3485103 h 3726574"/>
                <a:gd name="csX12" fmla="*/ 335534 w 344156"/>
                <a:gd name="csY12" fmla="*/ 197451 h 3726574"/>
                <a:gd name="csX13" fmla="*/ 174991 w 344156"/>
                <a:gd name="csY13" fmla="*/ 392895 h 37265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344156" h="3726574">
                  <a:moveTo>
                    <a:pt x="174991" y="392895"/>
                  </a:moveTo>
                  <a:cubicBezTo>
                    <a:pt x="134273" y="460370"/>
                    <a:pt x="92392" y="522028"/>
                    <a:pt x="91229" y="602300"/>
                  </a:cubicBezTo>
                  <a:cubicBezTo>
                    <a:pt x="90066" y="682572"/>
                    <a:pt x="166848" y="766334"/>
                    <a:pt x="168011" y="874526"/>
                  </a:cubicBezTo>
                  <a:cubicBezTo>
                    <a:pt x="169174" y="982718"/>
                    <a:pt x="97046" y="1122321"/>
                    <a:pt x="98209" y="1251454"/>
                  </a:cubicBezTo>
                  <a:cubicBezTo>
                    <a:pt x="99372" y="1380587"/>
                    <a:pt x="151724" y="1524844"/>
                    <a:pt x="174991" y="1649323"/>
                  </a:cubicBezTo>
                  <a:cubicBezTo>
                    <a:pt x="198258" y="1773802"/>
                    <a:pt x="258753" y="1872688"/>
                    <a:pt x="237812" y="1998331"/>
                  </a:cubicBezTo>
                  <a:cubicBezTo>
                    <a:pt x="216872" y="2123974"/>
                    <a:pt x="67962" y="2242636"/>
                    <a:pt x="49348" y="2403179"/>
                  </a:cubicBezTo>
                  <a:cubicBezTo>
                    <a:pt x="30734" y="2563722"/>
                    <a:pt x="134273" y="2855726"/>
                    <a:pt x="126130" y="2961592"/>
                  </a:cubicBezTo>
                  <a:cubicBezTo>
                    <a:pt x="117987" y="3067458"/>
                    <a:pt x="-8820" y="2952284"/>
                    <a:pt x="487" y="3038373"/>
                  </a:cubicBezTo>
                  <a:cubicBezTo>
                    <a:pt x="9794" y="3124462"/>
                    <a:pt x="181971" y="3478123"/>
                    <a:pt x="181971" y="3478123"/>
                  </a:cubicBezTo>
                  <a:lnTo>
                    <a:pt x="181971" y="3478123"/>
                  </a:lnTo>
                  <a:cubicBezTo>
                    <a:pt x="202911" y="3479286"/>
                    <a:pt x="282020" y="4031882"/>
                    <a:pt x="307614" y="3485103"/>
                  </a:cubicBezTo>
                  <a:cubicBezTo>
                    <a:pt x="333208" y="2938324"/>
                    <a:pt x="357638" y="710492"/>
                    <a:pt x="335534" y="197451"/>
                  </a:cubicBezTo>
                  <a:cubicBezTo>
                    <a:pt x="313430" y="-315590"/>
                    <a:pt x="215709" y="325420"/>
                    <a:pt x="174991" y="392895"/>
                  </a:cubicBezTo>
                  <a:close/>
                </a:path>
              </a:pathLst>
            </a:custGeom>
            <a:gradFill>
              <a:gsLst>
                <a:gs pos="0">
                  <a:srgbClr val="FEFEFC"/>
                </a:gs>
                <a:gs pos="99000">
                  <a:srgbClr val="FEFEFC">
                    <a:alpha val="0"/>
                  </a:srgb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8444DAC4-1F31-8C20-B444-B540C1392E74}"/>
                </a:ext>
              </a:extLst>
            </p:cNvPr>
            <p:cNvSpPr/>
            <p:nvPr/>
          </p:nvSpPr>
          <p:spPr>
            <a:xfrm>
              <a:off x="11774340" y="5327834"/>
              <a:ext cx="417660" cy="401702"/>
            </a:xfrm>
            <a:custGeom>
              <a:avLst/>
              <a:gdLst>
                <a:gd name="csX0" fmla="*/ 417660 w 417660"/>
                <a:gd name="csY0" fmla="*/ 0 h 401702"/>
                <a:gd name="csX1" fmla="*/ 111098 w 417660"/>
                <a:gd name="csY1" fmla="*/ 105711 h 401702"/>
                <a:gd name="csX2" fmla="*/ 15958 w 417660"/>
                <a:gd name="csY2" fmla="*/ 322419 h 401702"/>
                <a:gd name="csX3" fmla="*/ 412374 w 417660"/>
                <a:gd name="csY3" fmla="*/ 401702 h 401702"/>
                <a:gd name="csX4" fmla="*/ 412374 w 417660"/>
                <a:gd name="csY4" fmla="*/ 401702 h 401702"/>
                <a:gd name="csX5" fmla="*/ 417660 w 417660"/>
                <a:gd name="csY5" fmla="*/ 0 h 4017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417660" h="401702">
                  <a:moveTo>
                    <a:pt x="417660" y="0"/>
                  </a:moveTo>
                  <a:cubicBezTo>
                    <a:pt x="297854" y="25987"/>
                    <a:pt x="178048" y="51974"/>
                    <a:pt x="111098" y="105711"/>
                  </a:cubicBezTo>
                  <a:cubicBezTo>
                    <a:pt x="44148" y="159448"/>
                    <a:pt x="-34255" y="273087"/>
                    <a:pt x="15958" y="322419"/>
                  </a:cubicBezTo>
                  <a:cubicBezTo>
                    <a:pt x="66171" y="371751"/>
                    <a:pt x="412374" y="401702"/>
                    <a:pt x="412374" y="401702"/>
                  </a:cubicBezTo>
                  <a:lnTo>
                    <a:pt x="412374" y="401702"/>
                  </a:lnTo>
                  <a:lnTo>
                    <a:pt x="41766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EFEFC">
                    <a:alpha val="0"/>
                  </a:srgbClr>
                </a:gs>
                <a:gs pos="100000">
                  <a:schemeClr val="bg1"/>
                </a:gs>
              </a:gsLst>
              <a:lin ang="36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328337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2E31DB-770F-2662-3D5E-500FB348DE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n Activity">
            <a:extLst>
              <a:ext uri="{FF2B5EF4-FFF2-40B4-BE49-F238E27FC236}">
                <a16:creationId xmlns:a16="http://schemas.microsoft.com/office/drawing/2014/main" id="{392AA556-9F24-E5F9-9B46-F144FBA489F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24847" y="568314"/>
            <a:ext cx="1329716" cy="132971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84E2081-7F3D-ABE9-09C2-805DD29941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0104" y="726448"/>
            <a:ext cx="3935896" cy="1042944"/>
          </a:xfrm>
        </p:spPr>
        <p:txBody>
          <a:bodyPr/>
          <a:lstStyle/>
          <a:p>
            <a:r>
              <a:rPr lang="en-US" dirty="0"/>
              <a:t>Chat with a Neighbor or Two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29EE26-B248-CE06-4750-5CCC1B03A7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24847" y="1931962"/>
            <a:ext cx="5371153" cy="1208804"/>
          </a:xfrm>
        </p:spPr>
        <p:txBody>
          <a:bodyPr/>
          <a:lstStyle/>
          <a:p>
            <a:pPr algn="ctr"/>
            <a:r>
              <a:rPr lang="en-US" sz="2400" dirty="0"/>
              <a:t>Quickly introduce yourself and share some common assignment types you might grade in your field.</a:t>
            </a:r>
          </a:p>
          <a:p>
            <a:endParaRPr lang="en-US" dirty="0"/>
          </a:p>
        </p:txBody>
      </p:sp>
      <p:sp>
        <p:nvSpPr>
          <p:cNvPr id="9" name="Round Diagonal Corner Rectangle 8">
            <a:extLst>
              <a:ext uri="{FF2B5EF4-FFF2-40B4-BE49-F238E27FC236}">
                <a16:creationId xmlns:a16="http://schemas.microsoft.com/office/drawing/2014/main" id="{3DB2F7DA-5CAC-C869-D762-470A0B12AC9E}"/>
              </a:ext>
            </a:extLst>
          </p:cNvPr>
          <p:cNvSpPr/>
          <p:nvPr/>
        </p:nvSpPr>
        <p:spPr>
          <a:xfrm>
            <a:off x="1467565" y="3303336"/>
            <a:ext cx="3885715" cy="2986350"/>
          </a:xfrm>
          <a:prstGeom prst="round2DiagRect">
            <a:avLst>
              <a:gd name="adj1" fmla="val 0"/>
              <a:gd name="adj2" fmla="val 10584"/>
            </a:avLst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0" indent="-182880">
              <a:buFont typeface="Arial" panose="020B0604020202020204" pitchFamily="34" charset="0"/>
              <a:buChar char="•"/>
            </a:pPr>
            <a:r>
              <a:rPr lang="en-US" sz="2200" dirty="0">
                <a:latin typeface="Source Sans Pro" panose="020B0503030403020204" pitchFamily="34" charset="0"/>
              </a:rPr>
              <a:t>Essay/Paper</a:t>
            </a:r>
          </a:p>
          <a:p>
            <a:pPr marL="182880" indent="-182880">
              <a:buFont typeface="Arial" panose="020B0604020202020204" pitchFamily="34" charset="0"/>
              <a:buChar char="•"/>
            </a:pPr>
            <a:r>
              <a:rPr lang="en-US" sz="2200" dirty="0">
                <a:latin typeface="Source Sans Pro" panose="020B0503030403020204" pitchFamily="34" charset="0"/>
              </a:rPr>
              <a:t>Presentation / Performance</a:t>
            </a:r>
          </a:p>
          <a:p>
            <a:pPr marL="182880" indent="-182880">
              <a:buFont typeface="Arial" panose="020B0604020202020204" pitchFamily="34" charset="0"/>
              <a:buChar char="•"/>
            </a:pPr>
            <a:r>
              <a:rPr lang="en-US" sz="2200" dirty="0">
                <a:latin typeface="Source Sans Pro" panose="020B0503030403020204" pitchFamily="34" charset="0"/>
              </a:rPr>
              <a:t>Homework / Question Set</a:t>
            </a:r>
          </a:p>
          <a:p>
            <a:pPr marL="182880" indent="-182880">
              <a:buFont typeface="Arial" panose="020B0604020202020204" pitchFamily="34" charset="0"/>
              <a:buChar char="•"/>
            </a:pPr>
            <a:r>
              <a:rPr lang="en-US" sz="2200" dirty="0">
                <a:latin typeface="Source Sans Pro" panose="020B0503030403020204" pitchFamily="34" charset="0"/>
              </a:rPr>
              <a:t>In-class Activities</a:t>
            </a:r>
          </a:p>
          <a:p>
            <a:pPr marL="182880" indent="-182880">
              <a:buFont typeface="Arial" panose="020B0604020202020204" pitchFamily="34" charset="0"/>
              <a:buChar char="•"/>
            </a:pPr>
            <a:r>
              <a:rPr lang="en-US" sz="2200" dirty="0">
                <a:latin typeface="Source Sans Pro" panose="020B0503030403020204" pitchFamily="34" charset="0"/>
              </a:rPr>
              <a:t>Project</a:t>
            </a:r>
          </a:p>
          <a:p>
            <a:pPr marL="182880" indent="-182880">
              <a:buFont typeface="Arial" panose="020B0604020202020204" pitchFamily="34" charset="0"/>
              <a:buChar char="•"/>
            </a:pPr>
            <a:r>
              <a:rPr lang="en-US" sz="2200" dirty="0">
                <a:latin typeface="Source Sans Pro" panose="020B0503030403020204" pitchFamily="34" charset="0"/>
              </a:rPr>
              <a:t>Exam/Quiz</a:t>
            </a:r>
          </a:p>
          <a:p>
            <a:pPr marL="182880" indent="-182880">
              <a:buFont typeface="Arial" panose="020B0604020202020204" pitchFamily="34" charset="0"/>
              <a:buChar char="•"/>
            </a:pPr>
            <a:r>
              <a:rPr lang="en-US" sz="2200" dirty="0">
                <a:latin typeface="Source Sans Pro" panose="020B0503030403020204" pitchFamily="34" charset="0"/>
              </a:rPr>
              <a:t>Personal Reflection</a:t>
            </a:r>
          </a:p>
          <a:p>
            <a:pPr marL="182880" indent="-182880">
              <a:buFont typeface="Arial" panose="020B0604020202020204" pitchFamily="34" charset="0"/>
              <a:buChar char="•"/>
            </a:pPr>
            <a:r>
              <a:rPr lang="en-US" sz="2200" dirty="0">
                <a:latin typeface="Source Sans Pro" panose="020B0503030403020204" pitchFamily="34" charset="0"/>
              </a:rPr>
              <a:t>What did I miss?</a:t>
            </a:r>
          </a:p>
        </p:txBody>
      </p:sp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B6E88C61-ADF6-27A4-3B71-BBB0963FFA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 cstate="screen">
            <a:clrChange>
              <a:clrFrom>
                <a:srgbClr val="8594DA"/>
              </a:clrFrom>
              <a:clrTo>
                <a:srgbClr val="8594D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-221"/>
          <a:stretch>
            <a:fillRect/>
          </a:stretch>
        </p:blipFill>
        <p:spPr>
          <a:xfrm>
            <a:off x="6697921" y="726438"/>
            <a:ext cx="4751387" cy="5341051"/>
          </a:xfrm>
          <a:custGeom>
            <a:avLst/>
            <a:gdLst>
              <a:gd name="connsiteX0" fmla="*/ 0 w 4751387"/>
              <a:gd name="connsiteY0" fmla="*/ 0 h 5345113"/>
              <a:gd name="connsiteX1" fmla="*/ 4751387 w 4751387"/>
              <a:gd name="connsiteY1" fmla="*/ 0 h 5345113"/>
              <a:gd name="connsiteX2" fmla="*/ 4751387 w 4751387"/>
              <a:gd name="connsiteY2" fmla="*/ 5345113 h 5345113"/>
              <a:gd name="connsiteX3" fmla="*/ 546484 w 4751387"/>
              <a:gd name="connsiteY3" fmla="*/ 5345113 h 5345113"/>
              <a:gd name="connsiteX4" fmla="*/ 0 w 4751387"/>
              <a:gd name="connsiteY4" fmla="*/ 4798629 h 5345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51387" h="5345113">
                <a:moveTo>
                  <a:pt x="0" y="0"/>
                </a:moveTo>
                <a:lnTo>
                  <a:pt x="4751387" y="0"/>
                </a:lnTo>
                <a:lnTo>
                  <a:pt x="4751387" y="5345113"/>
                </a:lnTo>
                <a:lnTo>
                  <a:pt x="546484" y="5345113"/>
                </a:lnTo>
                <a:lnTo>
                  <a:pt x="0" y="479862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39755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allAtOnce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AD53A8-3A42-0344-8F21-DC523E9704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8AB46BD6-E0B7-AC15-F7B9-235B428BCE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31553" y="5307719"/>
            <a:ext cx="5087815" cy="773723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8C1C5C-9A2C-5DC0-2643-7C497E703F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2950" y="762000"/>
            <a:ext cx="8285436" cy="603504"/>
          </a:xfrm>
        </p:spPr>
        <p:txBody>
          <a:bodyPr anchor="t"/>
          <a:lstStyle/>
          <a:p>
            <a:pPr algn="l"/>
            <a:r>
              <a:rPr lang="en-US" dirty="0">
                <a:latin typeface="Source Sans Pro" panose="020B0503030403020204" pitchFamily="34" charset="0"/>
                <a:ea typeface="Source Serif Pro Black" panose="02040603050405020204" pitchFamily="18" charset="0"/>
              </a:rPr>
              <a:t>The A</a:t>
            </a:r>
            <a:r>
              <a:rPr lang="en-US" dirty="0">
                <a:latin typeface="Source Serif Pro" panose="02040603050405020204" pitchFamily="18" charset="0"/>
              </a:rPr>
              <a:t>I</a:t>
            </a:r>
            <a:r>
              <a:rPr lang="en-US" dirty="0">
                <a:latin typeface="Source Sans Pro" panose="020B0503030403020204" pitchFamily="34" charset="0"/>
                <a:ea typeface="Source Serif Pro Black" panose="02040603050405020204" pitchFamily="18" charset="0"/>
              </a:rPr>
              <a:t>-</a:t>
            </a:r>
            <a:r>
              <a:rPr lang="en-US" dirty="0" err="1">
                <a:latin typeface="Source Sans Pro" panose="020B0503030403020204" pitchFamily="34" charset="0"/>
                <a:ea typeface="Source Serif Pro Black" panose="02040603050405020204" pitchFamily="18" charset="0"/>
              </a:rPr>
              <a:t>lephant</a:t>
            </a:r>
            <a:r>
              <a:rPr lang="en-US" dirty="0">
                <a:latin typeface="Source Sans Pro" panose="020B0503030403020204" pitchFamily="34" charset="0"/>
                <a:ea typeface="Source Serif Pro Black" panose="02040603050405020204" pitchFamily="18" charset="0"/>
              </a:rPr>
              <a:t> in the Room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3D74A2C1-4D99-6ECC-A00B-582CA6B3752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42950" y="1793630"/>
            <a:ext cx="7865022" cy="4165739"/>
          </a:xfrm>
        </p:spPr>
        <p:txBody>
          <a:bodyPr>
            <a:noAutofit/>
          </a:bodyPr>
          <a:lstStyle/>
          <a:p>
            <a:r>
              <a:rPr lang="en-US" b="1" dirty="0"/>
              <a:t>Small research study on UO students found</a:t>
            </a:r>
            <a:r>
              <a:rPr lang="en-US" dirty="0"/>
              <a:t>: </a:t>
            </a:r>
          </a:p>
          <a:p>
            <a:pPr marL="548640" indent="-18288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24% are </a:t>
            </a:r>
            <a:r>
              <a:rPr lang="en-US" b="1" dirty="0"/>
              <a:t>skeptical</a:t>
            </a:r>
            <a:r>
              <a:rPr lang="en-US" dirty="0"/>
              <a:t> of benefits of AI and concerned about costs</a:t>
            </a:r>
          </a:p>
          <a:p>
            <a:pPr marL="548640" indent="-18288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23% are </a:t>
            </a:r>
            <a:r>
              <a:rPr lang="en-US" b="1" dirty="0"/>
              <a:t>enthusiastic</a:t>
            </a:r>
            <a:r>
              <a:rPr lang="en-US" dirty="0"/>
              <a:t> about AI benefits</a:t>
            </a:r>
          </a:p>
          <a:p>
            <a:pPr marL="548640" indent="-18288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54% are </a:t>
            </a:r>
            <a:r>
              <a:rPr lang="en-US" b="1" dirty="0"/>
              <a:t>pragmatic</a:t>
            </a:r>
            <a:r>
              <a:rPr lang="en-US" dirty="0"/>
              <a:t> about balancing its use and cost</a:t>
            </a:r>
          </a:p>
          <a:p>
            <a:pPr>
              <a:spcBef>
                <a:spcPts val="1800"/>
              </a:spcBef>
            </a:pPr>
            <a:r>
              <a:rPr lang="en-US" dirty="0"/>
              <a:t>When interviewed, only 1-in-10 students say they ask for guidance on AI use for assignments.</a:t>
            </a:r>
          </a:p>
          <a:p>
            <a:pPr>
              <a:spcBef>
                <a:spcPts val="1800"/>
              </a:spcBef>
            </a:pPr>
            <a:r>
              <a:rPr lang="en-US" dirty="0"/>
              <a:t>3000+ student survey found UO students </a:t>
            </a:r>
            <a:r>
              <a:rPr lang="en-US" b="1" i="1" dirty="0"/>
              <a:t>do</a:t>
            </a:r>
            <a:r>
              <a:rPr lang="en-US" dirty="0"/>
              <a:t> want for clear policies and guidance around AI use in courses.</a:t>
            </a:r>
          </a:p>
          <a:p>
            <a:pPr algn="ctr">
              <a:spcBef>
                <a:spcPts val="3000"/>
              </a:spcBef>
            </a:pPr>
            <a:r>
              <a:rPr lang="en-US" dirty="0">
                <a:solidFill>
                  <a:schemeClr val="bg1"/>
                </a:solidFill>
              </a:rPr>
              <a:t>Why is this? What can you do about it?</a:t>
            </a:r>
          </a:p>
        </p:txBody>
      </p:sp>
    </p:spTree>
    <p:extLst>
      <p:ext uri="{BB962C8B-B14F-4D97-AF65-F5344CB8AC3E}">
        <p14:creationId xmlns:p14="http://schemas.microsoft.com/office/powerpoint/2010/main" val="630075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9650DA-B14C-7185-20C7-BCF42FD745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B8A83-F783-8C72-26C8-7D2C90B7DF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2949" y="727343"/>
            <a:ext cx="7486650" cy="643935"/>
          </a:xfrm>
        </p:spPr>
        <p:txBody>
          <a:bodyPr anchor="t"/>
          <a:lstStyle/>
          <a:p>
            <a:pPr algn="l"/>
            <a:r>
              <a:rPr lang="en-US" dirty="0">
                <a:latin typeface="Source Sans Pro" panose="020B0503030403020204" pitchFamily="34" charset="0"/>
                <a:ea typeface="Source Serif Pro Black" panose="02040603050405020204" pitchFamily="18" charset="0"/>
              </a:rPr>
              <a:t>AI Use in Courses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5BDF167-71D9-B3BA-63D0-9DE91141FE2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42949" y="1312743"/>
            <a:ext cx="7593527" cy="603504"/>
          </a:xfrm>
        </p:spPr>
        <p:txBody>
          <a:bodyPr/>
          <a:lstStyle/>
          <a:p>
            <a:r>
              <a:rPr lang="en-US" dirty="0"/>
              <a:t>AI Policies at UO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AB0587-7693-A2B0-4BF5-725772B5EAC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42951" y="1975472"/>
            <a:ext cx="7486650" cy="2186628"/>
          </a:xfrm>
        </p:spPr>
        <p:txBody>
          <a:bodyPr>
            <a:normAutofit/>
          </a:bodyPr>
          <a:lstStyle/>
          <a:p>
            <a:pPr marL="320040" indent="-18288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dirty="0"/>
              <a:t>UO does </a:t>
            </a:r>
            <a:r>
              <a:rPr lang="en-US" b="1" dirty="0"/>
              <a:t>not</a:t>
            </a:r>
            <a:r>
              <a:rPr lang="en-US" dirty="0"/>
              <a:t> have a central policy on AI use in courses. Course (and individual assignment) AI policies are set by the course instructor.</a:t>
            </a:r>
          </a:p>
          <a:p>
            <a:pPr marL="320040" indent="-18288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dirty="0"/>
              <a:t>Students say they find this confusing and frustrating. They report not asking about policy, but making decisions on value/cost analysis and </a:t>
            </a:r>
            <a:r>
              <a:rPr lang="en-US" dirty="0" err="1"/>
              <a:t>behaviour</a:t>
            </a:r>
            <a:r>
              <a:rPr lang="en-US" dirty="0"/>
              <a:t> signals from instructors.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D1CC9FF-C7F4-54A1-6660-A647A5CEC8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2950" y="4182377"/>
            <a:ext cx="7593525" cy="603505"/>
          </a:xfrm>
        </p:spPr>
        <p:txBody>
          <a:bodyPr/>
          <a:lstStyle/>
          <a:p>
            <a:r>
              <a:rPr lang="en-US" dirty="0"/>
              <a:t>What can you do?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DD9AE9C-6E00-514A-4E5E-9A664F1A485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42949" y="4845269"/>
            <a:ext cx="7486650" cy="1209332"/>
          </a:xfrm>
        </p:spPr>
        <p:txBody>
          <a:bodyPr/>
          <a:lstStyle/>
          <a:p>
            <a:pPr marL="320040" indent="-18288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dirty="0"/>
              <a:t>Know your course policy – ask your supervisor about it! </a:t>
            </a:r>
          </a:p>
          <a:p>
            <a:pPr marL="320040" indent="-18288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dirty="0"/>
              <a:t>Be ready to remind students of the policy </a:t>
            </a:r>
            <a:r>
              <a:rPr lang="en-US" i="1" dirty="0"/>
              <a:t>and its rationale.</a:t>
            </a:r>
            <a:endParaRPr lang="en-US" dirty="0"/>
          </a:p>
          <a:p>
            <a:pPr marL="320040" indent="-18288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dirty="0"/>
              <a:t>When creating assignments, put the policy in its instructions.</a:t>
            </a:r>
          </a:p>
        </p:txBody>
      </p:sp>
    </p:spTree>
    <p:extLst>
      <p:ext uri="{BB962C8B-B14F-4D97-AF65-F5344CB8AC3E}">
        <p14:creationId xmlns:p14="http://schemas.microsoft.com/office/powerpoint/2010/main" val="1148837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8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D56C59-7CE2-7342-66BA-AACF749214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CD9F4-0035-0247-1735-F7004F821F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2950" y="711158"/>
            <a:ext cx="7446309" cy="654346"/>
          </a:xfrm>
        </p:spPr>
        <p:txBody>
          <a:bodyPr anchor="t"/>
          <a:lstStyle/>
          <a:p>
            <a:pPr algn="l"/>
            <a:r>
              <a:rPr lang="en-US" dirty="0">
                <a:latin typeface="Source Sans Pro" panose="020B0503030403020204" pitchFamily="34" charset="0"/>
                <a:ea typeface="Source Serif Pro Black" panose="02040603050405020204" pitchFamily="18" charset="0"/>
              </a:rPr>
              <a:t>What if you suspect misuse of AI?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DF8D93-48BB-D5F3-6DC5-C4A986098E7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42950" y="1554480"/>
            <a:ext cx="7446309" cy="4572000"/>
          </a:xfrm>
        </p:spPr>
        <p:txBody>
          <a:bodyPr>
            <a:noAutofit/>
          </a:bodyPr>
          <a:lstStyle/>
          <a:p>
            <a:pPr marL="320040" indent="-18288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dirty="0"/>
              <a:t>UO does not recommend using AI “detection” software. They are notoriously inaccurate and are known to flag the writing of nonnative speakers of English as AI-generated.</a:t>
            </a:r>
          </a:p>
          <a:p>
            <a:pPr marL="320040" indent="-182880">
              <a:spcBef>
                <a:spcPts val="200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dirty="0"/>
              <a:t>Alert your supervisor that you suspect a student misused AI. </a:t>
            </a:r>
          </a:p>
          <a:p>
            <a:pPr marL="320040" indent="-18288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dirty="0"/>
              <a:t>Before this happens, talk to your supervisor about what to look for, how they want you to let them know, etc.</a:t>
            </a:r>
          </a:p>
          <a:p>
            <a:pPr marL="320040" indent="-182880">
              <a:spcBef>
                <a:spcPts val="200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dirty="0"/>
              <a:t>AI misuse by a student may be academic misconduct. </a:t>
            </a:r>
          </a:p>
          <a:p>
            <a:pPr marL="320040" indent="-18288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b="1" dirty="0"/>
              <a:t>Before any penalties can be applied for (any) academic misconduct</a:t>
            </a:r>
            <a:r>
              <a:rPr lang="en-US" dirty="0"/>
              <a:t>, the Office of Student Conduct and Community Standards (SCCS) must investigate and determine there was academic misconduct.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EF5194D-A8FD-D04C-3153-9D615FFF3DC9}"/>
              </a:ext>
            </a:extLst>
          </p:cNvPr>
          <p:cNvSpPr txBox="1"/>
          <p:nvPr/>
        </p:nvSpPr>
        <p:spPr>
          <a:xfrm>
            <a:off x="8347183" y="4520964"/>
            <a:ext cx="3802285" cy="1441787"/>
          </a:xfrm>
          <a:prstGeom prst="snip2DiagRect">
            <a:avLst>
              <a:gd name="adj1" fmla="val 26574"/>
              <a:gd name="adj2" fmla="val 0"/>
            </a:avLst>
          </a:prstGeom>
          <a:solidFill>
            <a:srgbClr val="00702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bIns="0" rtlCol="0" anchor="ctr">
            <a:spAutoFit/>
          </a:bodyPr>
          <a:lstStyle/>
          <a:p>
            <a:pPr algn="ctr"/>
            <a:r>
              <a:rPr lang="en-US" sz="2200" b="1" dirty="0">
                <a:solidFill>
                  <a:schemeClr val="bg1"/>
                </a:solidFill>
                <a:latin typeface="Source Sans Pro" panose="020B0503030403020204" pitchFamily="34" charset="0"/>
              </a:rPr>
              <a:t>Learn more about teaching and AI at</a:t>
            </a:r>
          </a:p>
          <a:p>
            <a:pPr algn="ctr"/>
            <a:r>
              <a:rPr lang="en-US" sz="2200" b="1" dirty="0" err="1">
                <a:solidFill>
                  <a:srgbClr val="FEE11A"/>
                </a:solidFill>
                <a:latin typeface="Source Sans Pro" panose="020B0503030403020204" pitchFamily="34" charset="0"/>
              </a:rPr>
              <a:t>teaching.uoregon.edu</a:t>
            </a:r>
            <a:r>
              <a:rPr lang="en-US" sz="2200" b="1" dirty="0">
                <a:solidFill>
                  <a:srgbClr val="FEE11A"/>
                </a:solidFill>
                <a:latin typeface="Source Sans Pro" panose="020B0503030403020204" pitchFamily="34" charset="0"/>
              </a:rPr>
              <a:t>/ai</a:t>
            </a:r>
          </a:p>
        </p:txBody>
      </p:sp>
    </p:spTree>
    <p:extLst>
      <p:ext uri="{BB962C8B-B14F-4D97-AF65-F5344CB8AC3E}">
        <p14:creationId xmlns:p14="http://schemas.microsoft.com/office/powerpoint/2010/main" val="857882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61DF2-C96F-4048-F75D-BB2C886CC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Effective 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Grading Practices</a:t>
            </a:r>
          </a:p>
        </p:txBody>
      </p:sp>
    </p:spTree>
    <p:extLst>
      <p:ext uri="{BB962C8B-B14F-4D97-AF65-F5344CB8AC3E}">
        <p14:creationId xmlns:p14="http://schemas.microsoft.com/office/powerpoint/2010/main" val="40916076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5805DB-EB64-FC5F-3166-04F170B4B5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n activity">
            <a:extLst>
              <a:ext uri="{FF2B5EF4-FFF2-40B4-BE49-F238E27FC236}">
                <a16:creationId xmlns:a16="http://schemas.microsoft.com/office/drawing/2014/main" id="{4B6E617C-17C5-23CF-EB78-01029F6F0F75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24847" y="568314"/>
            <a:ext cx="1329716" cy="132971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006E5CB-00D3-D8C6-AB3B-CFDD26AA81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57984" y="736387"/>
            <a:ext cx="3955861" cy="1042944"/>
          </a:xfrm>
        </p:spPr>
        <p:txBody>
          <a:bodyPr/>
          <a:lstStyle/>
          <a:p>
            <a:r>
              <a:rPr lang="en-US" dirty="0"/>
              <a:t>Chat with a Neighbor or Two </a:t>
            </a:r>
            <a:r>
              <a:rPr lang="en-US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11819BF-E95C-3FFE-91A6-A80AE280E7B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anchor="t"/>
          <a:lstStyle/>
          <a:p>
            <a:pPr algn="ctr">
              <a:lnSpc>
                <a:spcPct val="100000"/>
              </a:lnSpc>
            </a:pPr>
            <a:r>
              <a:rPr lang="en-US" sz="2400" b="0" dirty="0">
                <a:latin typeface="Source Sans Pro" panose="020B0503030403020204" pitchFamily="34" charset="0"/>
              </a:rPr>
              <a:t>What qualities of assignment feedback help make it useful for students?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53905F-B92C-DFA6-13C5-066F60EF6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24848" y="2813537"/>
            <a:ext cx="5371152" cy="3253952"/>
          </a:xfrm>
        </p:spPr>
        <p:txBody>
          <a:bodyPr numCol="2">
            <a:normAutofit/>
          </a:bodyPr>
          <a:lstStyle/>
          <a:p>
            <a:pPr algn="ctr"/>
            <a:endParaRPr lang="en-US" dirty="0"/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29F05E84-73BC-8093-8CB9-1E0B7ECD2E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77" t="-263"/>
          <a:stretch>
            <a:fillRect/>
          </a:stretch>
        </p:blipFill>
        <p:spPr>
          <a:xfrm>
            <a:off x="6697919" y="722376"/>
            <a:ext cx="4751387" cy="5345113"/>
          </a:xfrm>
          <a:custGeom>
            <a:avLst/>
            <a:gdLst>
              <a:gd name="connsiteX0" fmla="*/ 0 w 4751387"/>
              <a:gd name="connsiteY0" fmla="*/ 0 h 5345113"/>
              <a:gd name="connsiteX1" fmla="*/ 4751387 w 4751387"/>
              <a:gd name="connsiteY1" fmla="*/ 0 h 5345113"/>
              <a:gd name="connsiteX2" fmla="*/ 4751387 w 4751387"/>
              <a:gd name="connsiteY2" fmla="*/ 5345113 h 5345113"/>
              <a:gd name="connsiteX3" fmla="*/ 546484 w 4751387"/>
              <a:gd name="connsiteY3" fmla="*/ 5345113 h 5345113"/>
              <a:gd name="connsiteX4" fmla="*/ 0 w 4751387"/>
              <a:gd name="connsiteY4" fmla="*/ 4798629 h 5345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51387" h="5345113">
                <a:moveTo>
                  <a:pt x="0" y="0"/>
                </a:moveTo>
                <a:lnTo>
                  <a:pt x="4751387" y="0"/>
                </a:lnTo>
                <a:lnTo>
                  <a:pt x="4751387" y="5345113"/>
                </a:lnTo>
                <a:lnTo>
                  <a:pt x="546484" y="5345113"/>
                </a:lnTo>
                <a:lnTo>
                  <a:pt x="0" y="479862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0492956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7C46B0-CFAD-8FC9-F966-DE29A21F6C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295C4-0D6B-CD0A-C97F-7DBEE1F081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/>
          <a:lstStyle/>
          <a:p>
            <a:r>
              <a:rPr lang="en-US" dirty="0"/>
              <a:t>Good Feedback is…</a:t>
            </a:r>
          </a:p>
        </p:txBody>
      </p:sp>
      <p:sp>
        <p:nvSpPr>
          <p:cNvPr id="65" name="Text Placeholder 2">
            <a:extLst>
              <a:ext uri="{FF2B5EF4-FFF2-40B4-BE49-F238E27FC236}">
                <a16:creationId xmlns:a16="http://schemas.microsoft.com/office/drawing/2014/main" id="{B306795D-9A34-92E8-EAAD-5CC95CDCA569}"/>
              </a:ext>
            </a:extLst>
          </p:cNvPr>
          <p:cNvSpPr txBox="1">
            <a:spLocks/>
          </p:cNvSpPr>
          <p:nvPr/>
        </p:nvSpPr>
        <p:spPr>
          <a:xfrm>
            <a:off x="1274104" y="1584267"/>
            <a:ext cx="2194560" cy="1371600"/>
          </a:xfrm>
          <a:prstGeom prst="rect">
            <a:avLst/>
          </a:prstGeom>
          <a:solidFill>
            <a:schemeClr val="accent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None/>
              <a:tabLst/>
              <a:defRPr sz="2500" b="1" i="0" kern="1200">
                <a:solidFill>
                  <a:schemeClr val="tx1"/>
                </a:solidFill>
                <a:latin typeface="Source Sans Pro Black" panose="020B0503030403020204" pitchFamily="34" charset="0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/>
              <a:defRPr sz="2200" b="0" i="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System Font Regular"/>
              <a:buChar char="–"/>
              <a:defRPr sz="1800" b="0" i="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chemeClr val="bg1"/>
                </a:solidFill>
                <a:latin typeface="Source Sans Pro" panose="020B0503030403020204" pitchFamily="34" charset="0"/>
                <a:cs typeface="Calibri" panose="020F0502020204030204" pitchFamily="34" charset="0"/>
              </a:rPr>
              <a:t>Criteria </a:t>
            </a:r>
            <a:br>
              <a:rPr lang="en-US" sz="2800" dirty="0">
                <a:solidFill>
                  <a:schemeClr val="bg1"/>
                </a:solidFill>
                <a:latin typeface="Source Sans Pro" panose="020B0503030403020204" pitchFamily="34" charset="0"/>
                <a:cs typeface="Calibri" panose="020F050202020403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Source Sans Pro" panose="020B0503030403020204" pitchFamily="34" charset="0"/>
                <a:cs typeface="Calibri" panose="020F0502020204030204" pitchFamily="34" charset="0"/>
              </a:rPr>
              <a:t>Based</a:t>
            </a:r>
          </a:p>
        </p:txBody>
      </p:sp>
      <p:sp>
        <p:nvSpPr>
          <p:cNvPr id="66" name="Text Placeholder 3">
            <a:extLst>
              <a:ext uri="{FF2B5EF4-FFF2-40B4-BE49-F238E27FC236}">
                <a16:creationId xmlns:a16="http://schemas.microsoft.com/office/drawing/2014/main" id="{485C54C4-551D-00C5-BA8F-20CE15AC819E}"/>
              </a:ext>
            </a:extLst>
          </p:cNvPr>
          <p:cNvSpPr txBox="1">
            <a:spLocks/>
          </p:cNvSpPr>
          <p:nvPr/>
        </p:nvSpPr>
        <p:spPr>
          <a:xfrm>
            <a:off x="3468664" y="1584267"/>
            <a:ext cx="7449232" cy="1371600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82880" tIns="0" rIns="0" bIns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None/>
              <a:tabLst/>
              <a:defRPr sz="2200" b="0" i="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Clr>
                <a:schemeClr val="tx2"/>
              </a:buClr>
              <a:buFont typeface="System Font Regular"/>
              <a:buChar char="–"/>
              <a:defRPr sz="1600" b="0" i="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How does a student’s performance relate to the </a:t>
            </a:r>
            <a:br>
              <a:rPr lang="en-US" sz="2400" dirty="0"/>
            </a:br>
            <a:r>
              <a:rPr lang="en-US" sz="2400" dirty="0"/>
              <a:t>learning objectives of the assignment and course?</a:t>
            </a:r>
          </a:p>
          <a:p>
            <a:r>
              <a:rPr lang="en-US" sz="2400" dirty="0"/>
              <a:t>Students should know criteria before submitting work.</a:t>
            </a:r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696AB72D-F484-B85B-B212-5D98D1FCD8A4}"/>
              </a:ext>
            </a:extLst>
          </p:cNvPr>
          <p:cNvSpPr txBox="1">
            <a:spLocks/>
          </p:cNvSpPr>
          <p:nvPr/>
        </p:nvSpPr>
        <p:spPr>
          <a:xfrm>
            <a:off x="1274105" y="3155116"/>
            <a:ext cx="2194560" cy="1371600"/>
          </a:xfrm>
          <a:prstGeom prst="rect">
            <a:avLst/>
          </a:prstGeom>
          <a:solidFill>
            <a:schemeClr val="accent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None/>
              <a:tabLst/>
              <a:defRPr sz="2500" b="1" i="0" kern="1200">
                <a:solidFill>
                  <a:schemeClr val="tx1"/>
                </a:solidFill>
                <a:latin typeface="Source Sans Pro Black" panose="020B0503030403020204" pitchFamily="34" charset="0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/>
              <a:defRPr sz="2200" b="0" i="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System Font Regular"/>
              <a:buChar char="–"/>
              <a:defRPr sz="1800" b="0" i="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chemeClr val="bg1"/>
                </a:solidFill>
                <a:latin typeface="Source Sans Pro" panose="020B0503030403020204" pitchFamily="34" charset="0"/>
                <a:cs typeface="Calibri" panose="020F0502020204030204" pitchFamily="34" charset="0"/>
              </a:rPr>
              <a:t>Actionable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4E24C053-4E12-F290-683B-B3C20C5487AD}"/>
              </a:ext>
            </a:extLst>
          </p:cNvPr>
          <p:cNvSpPr txBox="1">
            <a:spLocks/>
          </p:cNvSpPr>
          <p:nvPr/>
        </p:nvSpPr>
        <p:spPr>
          <a:xfrm>
            <a:off x="3468663" y="3155116"/>
            <a:ext cx="7449231" cy="1371600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82880" tIns="0" rIns="0" bIns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None/>
              <a:tabLst/>
              <a:defRPr sz="2200" b="0" i="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Clr>
                <a:schemeClr val="tx2"/>
              </a:buClr>
              <a:buFont typeface="System Font Regular"/>
              <a:buChar char="–"/>
              <a:defRPr sz="1600" b="0" i="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700"/>
              </a:spcBef>
              <a:spcAft>
                <a:spcPts val="0"/>
              </a:spcAft>
            </a:pPr>
            <a:r>
              <a:rPr lang="en-US" sz="2400" dirty="0"/>
              <a:t>How can a student </a:t>
            </a:r>
            <a:r>
              <a:rPr lang="en-US" sz="2400" b="1" dirty="0"/>
              <a:t>use</a:t>
            </a:r>
            <a:r>
              <a:rPr lang="en-US" sz="2400" dirty="0"/>
              <a:t> your feedback to improve for later assignments?</a:t>
            </a:r>
          </a:p>
          <a:p>
            <a:pPr>
              <a:spcBef>
                <a:spcPts val="700"/>
              </a:spcBef>
              <a:spcAft>
                <a:spcPts val="0"/>
              </a:spcAft>
            </a:pPr>
            <a:r>
              <a:rPr lang="en-US" sz="2400" dirty="0"/>
              <a:t>Be constructive and encouraging.</a:t>
            </a:r>
          </a:p>
        </p:txBody>
      </p:sp>
      <p:sp>
        <p:nvSpPr>
          <p:cNvPr id="73" name="Text Placeholder 2">
            <a:extLst>
              <a:ext uri="{FF2B5EF4-FFF2-40B4-BE49-F238E27FC236}">
                <a16:creationId xmlns:a16="http://schemas.microsoft.com/office/drawing/2014/main" id="{DA750C77-0958-42CD-F758-D5CAC730BF08}"/>
              </a:ext>
            </a:extLst>
          </p:cNvPr>
          <p:cNvSpPr txBox="1">
            <a:spLocks/>
          </p:cNvSpPr>
          <p:nvPr/>
        </p:nvSpPr>
        <p:spPr>
          <a:xfrm>
            <a:off x="1274104" y="4745479"/>
            <a:ext cx="2194560" cy="1371600"/>
          </a:xfrm>
          <a:prstGeom prst="rect">
            <a:avLst/>
          </a:prstGeom>
          <a:solidFill>
            <a:schemeClr val="accent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None/>
              <a:tabLst/>
              <a:defRPr sz="2500" b="1" i="0" kern="1200">
                <a:solidFill>
                  <a:schemeClr val="tx1"/>
                </a:solidFill>
                <a:latin typeface="Source Sans Pro Black" panose="020B0503030403020204" pitchFamily="34" charset="0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/>
              <a:defRPr sz="2200" b="0" i="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System Font Regular"/>
              <a:buChar char="–"/>
              <a:defRPr sz="1800" b="0" i="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chemeClr val="bg1"/>
                </a:solidFill>
                <a:latin typeface="Source Sans Pro" panose="020B0503030403020204" pitchFamily="34" charset="0"/>
                <a:cs typeface="Calibri" panose="020F0502020204030204" pitchFamily="34" charset="0"/>
              </a:rPr>
              <a:t>Timely</a:t>
            </a:r>
          </a:p>
        </p:txBody>
      </p:sp>
      <p:sp>
        <p:nvSpPr>
          <p:cNvPr id="74" name="Text Placeholder 3">
            <a:extLst>
              <a:ext uri="{FF2B5EF4-FFF2-40B4-BE49-F238E27FC236}">
                <a16:creationId xmlns:a16="http://schemas.microsoft.com/office/drawing/2014/main" id="{2F4C1546-91B6-E05A-0A10-359BEF110FFE}"/>
              </a:ext>
            </a:extLst>
          </p:cNvPr>
          <p:cNvSpPr txBox="1">
            <a:spLocks/>
          </p:cNvSpPr>
          <p:nvPr/>
        </p:nvSpPr>
        <p:spPr>
          <a:xfrm>
            <a:off x="3468664" y="4745479"/>
            <a:ext cx="7449230" cy="1371600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82880" tIns="0" rIns="0" bIns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None/>
              <a:tabLst/>
              <a:defRPr sz="2200" b="0" i="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Clr>
                <a:schemeClr val="tx2"/>
              </a:buClr>
              <a:buFont typeface="System Font Regular"/>
              <a:buChar char="–"/>
              <a:defRPr sz="1600" b="0" i="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700"/>
              </a:spcBef>
              <a:spcAft>
                <a:spcPts val="0"/>
              </a:spcAft>
            </a:pPr>
            <a:r>
              <a:rPr lang="en-US" sz="2400" dirty="0"/>
              <a:t>Give frequent feedback (set by course schedule).</a:t>
            </a:r>
          </a:p>
          <a:p>
            <a:pPr>
              <a:spcBef>
                <a:spcPts val="1300"/>
              </a:spcBef>
              <a:spcAft>
                <a:spcPts val="0"/>
              </a:spcAft>
            </a:pPr>
            <a:r>
              <a:rPr lang="en-US" sz="2400" dirty="0"/>
              <a:t>Give prompt feedback (set set by grader).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AA4A493-CC05-2041-7663-777208D9C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371384" y="-686804"/>
            <a:ext cx="80892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teaching.uoregon.edu</a:t>
            </a:r>
            <a:r>
              <a:rPr lang="en-US" dirty="0"/>
              <a:t>/</a:t>
            </a:r>
            <a:r>
              <a:rPr lang="en-US" dirty="0" err="1"/>
              <a:t>research-informed-teaching#givingfeedback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4125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73" grpId="0" animBg="1"/>
      <p:bldP spid="7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B78F7-569B-F516-81E1-D7E3BA258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Efficient </a:t>
            </a:r>
            <a:br>
              <a:rPr lang="en-US" dirty="0"/>
            </a:br>
            <a:r>
              <a:rPr lang="en-US" dirty="0"/>
              <a:t>Grading Practices</a:t>
            </a:r>
          </a:p>
        </p:txBody>
      </p:sp>
    </p:spTree>
    <p:extLst>
      <p:ext uri="{BB962C8B-B14F-4D97-AF65-F5344CB8AC3E}">
        <p14:creationId xmlns:p14="http://schemas.microsoft.com/office/powerpoint/2010/main" val="32066870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7B3172-08F4-95ED-0E6C-B8118C8822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n activity">
            <a:extLst>
              <a:ext uri="{FF2B5EF4-FFF2-40B4-BE49-F238E27FC236}">
                <a16:creationId xmlns:a16="http://schemas.microsoft.com/office/drawing/2014/main" id="{D4E739B0-59CD-3D86-598D-BF9E78D5DC4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24847" y="568314"/>
            <a:ext cx="1329716" cy="132971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B426368-5EF4-0AF2-F890-4F6BD6875C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0104" y="726448"/>
            <a:ext cx="3935896" cy="1042944"/>
          </a:xfrm>
        </p:spPr>
        <p:txBody>
          <a:bodyPr/>
          <a:lstStyle/>
          <a:p>
            <a:r>
              <a:rPr lang="en-US" dirty="0"/>
              <a:t>Chat with a Neighbor or Two </a:t>
            </a:r>
            <a:r>
              <a:rPr lang="en-US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072649-EE46-A439-B5F5-4BC4F04C31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24847" y="1931961"/>
            <a:ext cx="5371153" cy="1222055"/>
          </a:xfrm>
        </p:spPr>
        <p:txBody>
          <a:bodyPr>
            <a:noAutofit/>
          </a:bodyPr>
          <a:lstStyle/>
          <a:p>
            <a:pPr algn="ctr"/>
            <a:r>
              <a:rPr lang="en-US" sz="2400" dirty="0"/>
              <a:t>For a shared assignment type, what </a:t>
            </a:r>
            <a:br>
              <a:rPr lang="en-US" sz="2400" dirty="0"/>
            </a:br>
            <a:r>
              <a:rPr lang="en-US" sz="2400" dirty="0"/>
              <a:t>are some criteria you could evaluate students on?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21A5DC76-CB2A-DA2D-36AD-B53172137B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929313" y="722376"/>
            <a:ext cx="6139761" cy="5345113"/>
          </a:xfrm>
          <a:custGeom>
            <a:avLst/>
            <a:gdLst>
              <a:gd name="connsiteX0" fmla="*/ 0 w 4751387"/>
              <a:gd name="connsiteY0" fmla="*/ 0 h 5345113"/>
              <a:gd name="connsiteX1" fmla="*/ 4751387 w 4751387"/>
              <a:gd name="connsiteY1" fmla="*/ 0 h 5345113"/>
              <a:gd name="connsiteX2" fmla="*/ 4751387 w 4751387"/>
              <a:gd name="connsiteY2" fmla="*/ 5345113 h 5345113"/>
              <a:gd name="connsiteX3" fmla="*/ 546484 w 4751387"/>
              <a:gd name="connsiteY3" fmla="*/ 5345113 h 5345113"/>
              <a:gd name="connsiteX4" fmla="*/ 0 w 4751387"/>
              <a:gd name="connsiteY4" fmla="*/ 4798629 h 5345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51387" h="5345113">
                <a:moveTo>
                  <a:pt x="0" y="0"/>
                </a:moveTo>
                <a:lnTo>
                  <a:pt x="4751387" y="0"/>
                </a:lnTo>
                <a:lnTo>
                  <a:pt x="4751387" y="5345113"/>
                </a:lnTo>
                <a:lnTo>
                  <a:pt x="546484" y="5345113"/>
                </a:lnTo>
                <a:lnTo>
                  <a:pt x="0" y="4798629"/>
                </a:lnTo>
                <a:close/>
              </a:path>
            </a:pathLst>
          </a:cu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F94C93D-EF6C-0841-CB39-58D5AB6C1B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53995" y="1931961"/>
            <a:ext cx="172455" cy="1952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A81515B-3D37-01CF-2362-5E0D27B0AB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82570" y="2795561"/>
            <a:ext cx="172455" cy="1952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5432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44619-0905-0775-3E1B-006F600E88E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Keep Grading Focused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D4786A-FBC3-7C1E-46D5-F28B5D2224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105144" y="1550121"/>
            <a:ext cx="5667756" cy="4531620"/>
          </a:xfrm>
        </p:spPr>
        <p:txBody>
          <a:bodyPr>
            <a:noAutofit/>
          </a:bodyPr>
          <a:lstStyle/>
          <a:p>
            <a:pPr marL="274320" indent="-274320">
              <a:spcBef>
                <a:spcPts val="0"/>
              </a:spcBef>
              <a:spcAft>
                <a:spcPts val="1000"/>
              </a:spcAft>
              <a:buAutoNum type="arabicPeriod"/>
            </a:pPr>
            <a:r>
              <a:rPr lang="en-US" dirty="0">
                <a:latin typeface="Source Sans Pro"/>
                <a:ea typeface="Calibri"/>
                <a:cs typeface="Calibri"/>
              </a:rPr>
              <a:t>Grade using clear criteria which are </a:t>
            </a:r>
            <a:r>
              <a:rPr lang="en-US" b="1" dirty="0">
                <a:latin typeface="Source Sans Pro"/>
                <a:ea typeface="Calibri"/>
                <a:cs typeface="Calibri"/>
              </a:rPr>
              <a:t>focused on learning objectives</a:t>
            </a:r>
            <a:r>
              <a:rPr lang="en-US" dirty="0">
                <a:latin typeface="Source Sans Pro"/>
                <a:ea typeface="Calibri"/>
                <a:cs typeface="Calibri"/>
              </a:rPr>
              <a:t>. Rubrics are great!</a:t>
            </a:r>
          </a:p>
          <a:p>
            <a:pPr marL="274320" indent="-274320"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AutoNum type="arabicPeriod"/>
            </a:pPr>
            <a:r>
              <a:rPr lang="en-US" dirty="0">
                <a:latin typeface="Source Sans Pro"/>
                <a:ea typeface="Calibri"/>
                <a:cs typeface="Calibri"/>
              </a:rPr>
              <a:t>Before grading, </a:t>
            </a:r>
            <a:r>
              <a:rPr lang="en-US" b="1" dirty="0">
                <a:latin typeface="Source Sans Pro"/>
                <a:ea typeface="Calibri"/>
                <a:cs typeface="Calibri"/>
              </a:rPr>
              <a:t>skim samples of student work </a:t>
            </a:r>
            <a:r>
              <a:rPr lang="en-US" dirty="0">
                <a:latin typeface="Source Sans Pro"/>
                <a:ea typeface="Calibri"/>
                <a:cs typeface="Calibri"/>
              </a:rPr>
              <a:t>to identify commonly made errors.</a:t>
            </a:r>
          </a:p>
          <a:p>
            <a:pPr marL="274320" indent="-274320"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AutoNum type="arabicPeriod"/>
            </a:pPr>
            <a:r>
              <a:rPr lang="en-US" dirty="0">
                <a:latin typeface="Source Sans Pro"/>
                <a:ea typeface="Calibri"/>
                <a:cs typeface="Calibri"/>
              </a:rPr>
              <a:t>Choose several areas to </a:t>
            </a:r>
            <a:r>
              <a:rPr lang="en-US" b="1" dirty="0">
                <a:latin typeface="Source Sans Pro"/>
                <a:ea typeface="Calibri"/>
                <a:cs typeface="Calibri"/>
              </a:rPr>
              <a:t>provide targeted feedback </a:t>
            </a:r>
            <a:r>
              <a:rPr lang="en-US" dirty="0">
                <a:latin typeface="Source Sans Pro"/>
                <a:ea typeface="Calibri"/>
                <a:cs typeface="Calibri"/>
              </a:rPr>
              <a:t>on. You can’t grade it all, and students can’t read it all.</a:t>
            </a:r>
          </a:p>
          <a:p>
            <a:pPr marL="274320" indent="-274320"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AutoNum type="arabicPeriod"/>
            </a:pPr>
            <a:r>
              <a:rPr lang="en-US" dirty="0">
                <a:latin typeface="Source Sans Pro"/>
                <a:ea typeface="Calibri"/>
                <a:cs typeface="Calibri"/>
              </a:rPr>
              <a:t>When on a teaching team, </a:t>
            </a:r>
            <a:r>
              <a:rPr lang="en-US" b="1" dirty="0">
                <a:latin typeface="Source Sans Pro"/>
                <a:ea typeface="Calibri"/>
                <a:cs typeface="Calibri"/>
              </a:rPr>
              <a:t>align scoring and grading expectations with other graders.</a:t>
            </a:r>
            <a:endParaRPr lang="en-US" dirty="0">
              <a:latin typeface="Source Sans Pro"/>
              <a:ea typeface="Calibri"/>
              <a:cs typeface="Calibri"/>
            </a:endParaRPr>
          </a:p>
          <a:p>
            <a:pPr marL="274320" indent="-274320"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AutoNum type="arabicPeriod"/>
            </a:pPr>
            <a:r>
              <a:rPr lang="en-US" dirty="0">
                <a:latin typeface="Source Sans Pro"/>
                <a:ea typeface="Calibri"/>
                <a:cs typeface="Calibri"/>
              </a:rPr>
              <a:t>Help students know where to find feedback and </a:t>
            </a:r>
            <a:r>
              <a:rPr lang="en-US" b="1" dirty="0">
                <a:latin typeface="Source Sans Pro"/>
                <a:ea typeface="Calibri"/>
                <a:cs typeface="Calibri"/>
              </a:rPr>
              <a:t>how to use it </a:t>
            </a:r>
            <a:r>
              <a:rPr lang="en-US" dirty="0">
                <a:latin typeface="Source Sans Pro"/>
                <a:ea typeface="Calibri"/>
                <a:cs typeface="Calibri"/>
              </a:rPr>
              <a:t>to further their learning.</a:t>
            </a:r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8CB925BE-5297-8064-8434-E169F91D9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096000 h 6858000"/>
              <a:gd name="connsiteX3" fmla="*/ 5334000 w 6096000"/>
              <a:gd name="connsiteY3" fmla="*/ 6858000 h 6858000"/>
              <a:gd name="connsiteX4" fmla="*/ 0 w 609600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096000"/>
                </a:lnTo>
                <a:lnTo>
                  <a:pt x="53340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8082090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453671-E198-F507-4093-F888C5B8E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n activity">
            <a:extLst>
              <a:ext uri="{FF2B5EF4-FFF2-40B4-BE49-F238E27FC236}">
                <a16:creationId xmlns:a16="http://schemas.microsoft.com/office/drawing/2014/main" id="{C0DE88DA-A1DC-37CB-A913-B78A52ECE0D3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24847" y="568314"/>
            <a:ext cx="1329716" cy="132971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767CDEB-1EDC-CAEA-C1DC-588F345B1E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0104" y="726448"/>
            <a:ext cx="3935896" cy="1042944"/>
          </a:xfrm>
        </p:spPr>
        <p:txBody>
          <a:bodyPr/>
          <a:lstStyle/>
          <a:p>
            <a:r>
              <a:rPr lang="en-US" dirty="0"/>
              <a:t>Chat with a Neighbor or Two </a:t>
            </a:r>
            <a:r>
              <a:rPr lang="en-US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F6F339-B534-1665-2167-E71E1F4F12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24847" y="1931962"/>
            <a:ext cx="5371153" cy="881576"/>
          </a:xfrm>
        </p:spPr>
        <p:txBody>
          <a:bodyPr>
            <a:noAutofit/>
          </a:bodyPr>
          <a:lstStyle/>
          <a:p>
            <a:pPr algn="ctr"/>
            <a:r>
              <a:rPr lang="en-US" sz="2400" dirty="0"/>
              <a:t>You need to grade a quiz with 5 questions for 24 students. How would you approach working through the stack of papers?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2B2DBCFF-965B-E5D1-1CE0-389834433F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custGeom>
            <a:avLst/>
            <a:gdLst>
              <a:gd name="connsiteX0" fmla="*/ 0 w 4751387"/>
              <a:gd name="connsiteY0" fmla="*/ 0 h 5345113"/>
              <a:gd name="connsiteX1" fmla="*/ 4751387 w 4751387"/>
              <a:gd name="connsiteY1" fmla="*/ 0 h 5345113"/>
              <a:gd name="connsiteX2" fmla="*/ 4751387 w 4751387"/>
              <a:gd name="connsiteY2" fmla="*/ 5345113 h 5345113"/>
              <a:gd name="connsiteX3" fmla="*/ 546484 w 4751387"/>
              <a:gd name="connsiteY3" fmla="*/ 5345113 h 5345113"/>
              <a:gd name="connsiteX4" fmla="*/ 0 w 4751387"/>
              <a:gd name="connsiteY4" fmla="*/ 4798629 h 5345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51387" h="5345113">
                <a:moveTo>
                  <a:pt x="0" y="0"/>
                </a:moveTo>
                <a:lnTo>
                  <a:pt x="4751387" y="0"/>
                </a:lnTo>
                <a:lnTo>
                  <a:pt x="4751387" y="5345113"/>
                </a:lnTo>
                <a:lnTo>
                  <a:pt x="546484" y="5345113"/>
                </a:lnTo>
                <a:lnTo>
                  <a:pt x="0" y="479862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0486335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21A6ED-D6DE-2549-7AA9-0A37953F61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9AF97-0504-A7AB-E49C-89A387DF7F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Keep Grading Structured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D4CB87-DA04-0F54-3EAE-4D5DA66D8CF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105144" y="1554481"/>
            <a:ext cx="5667756" cy="4527260"/>
          </a:xfrm>
        </p:spPr>
        <p:txBody>
          <a:bodyPr>
            <a:noAutofit/>
          </a:bodyPr>
          <a:lstStyle/>
          <a:p>
            <a:pPr marL="274320" indent="-274320">
              <a:spcBef>
                <a:spcPts val="800"/>
              </a:spcBef>
              <a:spcAft>
                <a:spcPts val="0"/>
              </a:spcAft>
              <a:buAutoNum type="arabicPeriod"/>
            </a:pPr>
            <a:r>
              <a:rPr lang="en-US" dirty="0">
                <a:latin typeface="Source Sans Pro"/>
                <a:ea typeface="Calibri"/>
                <a:cs typeface="Calibri"/>
              </a:rPr>
              <a:t>If assessments are question-based, </a:t>
            </a:r>
            <a:r>
              <a:rPr lang="en-US" b="1" dirty="0">
                <a:latin typeface="Source Sans Pro"/>
                <a:ea typeface="Calibri"/>
                <a:cs typeface="Calibri"/>
              </a:rPr>
              <a:t>grade one question at a time</a:t>
            </a:r>
            <a:r>
              <a:rPr lang="en-US" dirty="0">
                <a:latin typeface="Source Sans Pro"/>
                <a:ea typeface="Calibri"/>
                <a:cs typeface="Calibri"/>
              </a:rPr>
              <a:t>, not</a:t>
            </a:r>
            <a:r>
              <a:rPr lang="en-US" b="1" dirty="0">
                <a:latin typeface="Source Sans Pro"/>
                <a:ea typeface="Calibri"/>
                <a:cs typeface="Calibri"/>
              </a:rPr>
              <a:t> </a:t>
            </a:r>
            <a:r>
              <a:rPr lang="en-US" dirty="0">
                <a:latin typeface="Source Sans Pro"/>
                <a:ea typeface="Calibri"/>
                <a:cs typeface="Calibri"/>
              </a:rPr>
              <a:t>one student at a time.</a:t>
            </a:r>
          </a:p>
          <a:p>
            <a:pPr marL="274320" indent="-274320">
              <a:spcAft>
                <a:spcPts val="0"/>
              </a:spcAft>
              <a:buFont typeface="+mj-lt"/>
              <a:buAutoNum type="arabicPeriod"/>
            </a:pPr>
            <a:r>
              <a:rPr lang="en-US" dirty="0">
                <a:latin typeface="Source Sans Pro"/>
                <a:ea typeface="Calibri"/>
                <a:cs typeface="Calibri"/>
              </a:rPr>
              <a:t>Set </a:t>
            </a:r>
            <a:r>
              <a:rPr lang="en-US" b="1" dirty="0">
                <a:latin typeface="Source Sans Pro"/>
                <a:ea typeface="Calibri"/>
                <a:cs typeface="Calibri"/>
              </a:rPr>
              <a:t>a</a:t>
            </a:r>
            <a:r>
              <a:rPr lang="en-US" dirty="0">
                <a:latin typeface="Source Sans Pro"/>
                <a:ea typeface="Calibri"/>
                <a:cs typeface="Calibri"/>
              </a:rPr>
              <a:t> </a:t>
            </a:r>
            <a:r>
              <a:rPr lang="en-US" b="1" dirty="0" err="1">
                <a:latin typeface="Source Sans Pro"/>
                <a:ea typeface="Calibri"/>
                <a:cs typeface="Calibri"/>
              </a:rPr>
              <a:t>timelimit</a:t>
            </a:r>
            <a:r>
              <a:rPr lang="en-US" dirty="0">
                <a:latin typeface="Source Sans Pro"/>
                <a:ea typeface="Calibri"/>
                <a:cs typeface="Calibri"/>
              </a:rPr>
              <a:t> for each submission, but adjust it after a few submissions if needed.</a:t>
            </a:r>
          </a:p>
          <a:p>
            <a:pPr marL="274320" indent="-274320">
              <a:spcAft>
                <a:spcPts val="0"/>
              </a:spcAft>
              <a:buFont typeface="+mj-lt"/>
              <a:buAutoNum type="arabicPeriod"/>
            </a:pPr>
            <a:r>
              <a:rPr lang="en-US" dirty="0">
                <a:latin typeface="Source Sans Pro"/>
                <a:ea typeface="Calibri"/>
                <a:cs typeface="Calibri"/>
              </a:rPr>
              <a:t>Take breaks!</a:t>
            </a:r>
          </a:p>
          <a:p>
            <a:pPr marL="274320" indent="-274320">
              <a:spcAft>
                <a:spcPts val="0"/>
              </a:spcAft>
              <a:buFont typeface="+mj-lt"/>
              <a:buAutoNum type="arabicPeriod"/>
            </a:pPr>
            <a:r>
              <a:rPr lang="en-US" dirty="0">
                <a:latin typeface="Source Sans Pro"/>
                <a:ea typeface="Calibri"/>
                <a:cs typeface="Calibri"/>
              </a:rPr>
              <a:t>Build grading time into your schedule.</a:t>
            </a:r>
          </a:p>
          <a:p>
            <a:pPr marL="274320" indent="-274320">
              <a:spcAft>
                <a:spcPts val="0"/>
              </a:spcAft>
              <a:buAutoNum type="arabicPeriod"/>
            </a:pPr>
            <a:r>
              <a:rPr lang="en-US" dirty="0">
                <a:latin typeface="Source Sans Pro"/>
                <a:ea typeface="Calibri"/>
                <a:cs typeface="Calibri"/>
              </a:rPr>
              <a:t>Reuse comments when possible:</a:t>
            </a:r>
          </a:p>
          <a:p>
            <a:pPr marL="640080" lvl="1" indent="-182880">
              <a:spcBef>
                <a:spcPts val="200"/>
              </a:spcBef>
              <a:spcAft>
                <a:spcPts val="0"/>
              </a:spcAft>
            </a:pPr>
            <a:r>
              <a:rPr lang="en-US" dirty="0">
                <a:latin typeface="Source Sans Pro"/>
                <a:cs typeface="Calibri"/>
              </a:rPr>
              <a:t>Copy comments to/from a Word Doc.</a:t>
            </a:r>
          </a:p>
          <a:p>
            <a:pPr marL="640080" lvl="1" indent="-182880">
              <a:spcBef>
                <a:spcPts val="200"/>
              </a:spcBef>
              <a:spcAft>
                <a:spcPts val="0"/>
              </a:spcAft>
            </a:pPr>
            <a:r>
              <a:rPr lang="en-US" dirty="0">
                <a:latin typeface="Source Sans Pro"/>
                <a:ea typeface="Calibri"/>
                <a:cs typeface="Calibri"/>
              </a:rPr>
              <a:t>If hand-grading, just write code words and share a ”codebook” that has code meanings.</a:t>
            </a:r>
          </a:p>
          <a:p>
            <a:pPr marL="640080" lvl="1" indent="-182880">
              <a:spcBef>
                <a:spcPts val="200"/>
              </a:spcBef>
              <a:spcAft>
                <a:spcPts val="0"/>
              </a:spcAft>
            </a:pPr>
            <a:r>
              <a:rPr lang="en-US" dirty="0">
                <a:latin typeface="Source Sans Pro"/>
                <a:ea typeface="Calibri"/>
                <a:cs typeface="Calibri"/>
              </a:rPr>
              <a:t>Canvas’s </a:t>
            </a:r>
            <a:r>
              <a:rPr lang="en-US" b="1" dirty="0" err="1">
                <a:latin typeface="Source Sans Pro"/>
                <a:ea typeface="Calibri"/>
                <a:cs typeface="Calibri"/>
              </a:rPr>
              <a:t>Speedgrader</a:t>
            </a:r>
            <a:r>
              <a:rPr lang="en-US" dirty="0">
                <a:latin typeface="Source Sans Pro"/>
                <a:ea typeface="Calibri"/>
                <a:cs typeface="Calibri"/>
              </a:rPr>
              <a:t> has a comment bank.</a:t>
            </a:r>
          </a:p>
          <a:p>
            <a:pPr marL="640080" lvl="1" indent="-182880">
              <a:spcBef>
                <a:spcPts val="200"/>
              </a:spcBef>
              <a:spcAft>
                <a:spcPts val="0"/>
              </a:spcAft>
            </a:pPr>
            <a:r>
              <a:rPr lang="en-US" b="1" dirty="0">
                <a:latin typeface="Source Sans Pro"/>
                <a:cs typeface="Calibri"/>
              </a:rPr>
              <a:t>Gradescope</a:t>
            </a:r>
            <a:r>
              <a:rPr lang="en-US" dirty="0">
                <a:latin typeface="Source Sans Pro"/>
                <a:cs typeface="Calibri"/>
              </a:rPr>
              <a:t> automatically stores annotations.</a:t>
            </a:r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7867E58E-F668-58E1-5603-3032C24467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34787" y="736387"/>
            <a:ext cx="4751426" cy="5345354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096000 h 6858000"/>
              <a:gd name="connsiteX3" fmla="*/ 5334000 w 6096000"/>
              <a:gd name="connsiteY3" fmla="*/ 6858000 h 6858000"/>
              <a:gd name="connsiteX4" fmla="*/ 0 w 609600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096000"/>
                </a:lnTo>
                <a:lnTo>
                  <a:pt x="53340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766270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27CF7-B267-F60B-6276-8DCB981862C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t"/>
          <a:lstStyle/>
          <a:p>
            <a:r>
              <a:rPr lang="en-US" dirty="0"/>
              <a:t>Keep Track of Your Grading Time!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5E0197-332F-067B-311A-F7E4C00C31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42949" y="1554480"/>
            <a:ext cx="6625145" cy="4572000"/>
          </a:xfrm>
        </p:spPr>
        <p:txBody>
          <a:bodyPr/>
          <a:lstStyle/>
          <a:p>
            <a:r>
              <a:rPr lang="en-US" dirty="0"/>
              <a:t>Your contract hires you to work a specific number of hours each term. To ensure your labor isn’t accidentally exploited, your union recommends: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Discussing how to allocate your time at the start of </a:t>
            </a:r>
            <a:br>
              <a:rPr lang="en-US" dirty="0"/>
            </a:br>
            <a:r>
              <a:rPr lang="en-US" dirty="0"/>
              <a:t>a term with your supervisor.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Keeping track of how many hours you work throughout a term - time spent grading, attending meetings, running class sessions, holding office hours, etc.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BD475C-C858-F3E7-4A97-163BDC482307}"/>
              </a:ext>
            </a:extLst>
          </p:cNvPr>
          <p:cNvSpPr txBox="1"/>
          <p:nvPr/>
        </p:nvSpPr>
        <p:spPr>
          <a:xfrm>
            <a:off x="742949" y="5154835"/>
            <a:ext cx="7042898" cy="982087"/>
          </a:xfrm>
          <a:prstGeom prst="snip2DiagRect">
            <a:avLst>
              <a:gd name="adj1" fmla="val 26574"/>
              <a:gd name="adj2" fmla="val 0"/>
            </a:avLst>
          </a:prstGeom>
          <a:solidFill>
            <a:srgbClr val="00702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bIns="0" rtlCol="0" anchor="ctr">
            <a:spAutoFit/>
          </a:bodyPr>
          <a:lstStyle/>
          <a:p>
            <a:pPr algn="ctr"/>
            <a:r>
              <a:rPr lang="en-US" sz="2200" b="1" dirty="0">
                <a:solidFill>
                  <a:schemeClr val="bg1"/>
                </a:solidFill>
                <a:latin typeface="Source Sans Pro" panose="020B0503030403020204" pitchFamily="34" charset="0"/>
              </a:rPr>
              <a:t>Find more guidance and resources from the GTFF at</a:t>
            </a:r>
          </a:p>
          <a:p>
            <a:pPr algn="ctr"/>
            <a:r>
              <a:rPr lang="en-US" sz="2200" b="1" dirty="0">
                <a:solidFill>
                  <a:srgbClr val="FEE11A"/>
                </a:solidFill>
                <a:latin typeface="Source Sans Pro" panose="020B0503030403020204" pitchFamily="34" charset="0"/>
              </a:rPr>
              <a:t>https://gtff3544.net/</a:t>
            </a:r>
            <a:r>
              <a:rPr lang="en-US" sz="2200" b="1" dirty="0" err="1">
                <a:solidFill>
                  <a:srgbClr val="FEE11A"/>
                </a:solidFill>
                <a:latin typeface="Source Sans Pro" panose="020B0503030403020204" pitchFamily="34" charset="0"/>
              </a:rPr>
              <a:t>fte</a:t>
            </a:r>
            <a:r>
              <a:rPr lang="en-US" sz="2200" b="1" dirty="0">
                <a:solidFill>
                  <a:srgbClr val="FEE11A"/>
                </a:solidFill>
                <a:latin typeface="Source Sans Pro" panose="020B0503030403020204" pitchFamily="34" charset="0"/>
              </a:rPr>
              <a:t>-and-hours-tracking/</a:t>
            </a:r>
          </a:p>
        </p:txBody>
      </p:sp>
      <p:pic>
        <p:nvPicPr>
          <p:cNvPr id="11" name="Picture 10" descr="GTFF logo - the GTFF is the grad employee union at UO">
            <a:extLst>
              <a:ext uri="{FF2B5EF4-FFF2-40B4-BE49-F238E27FC236}">
                <a16:creationId xmlns:a16="http://schemas.microsoft.com/office/drawing/2014/main" id="{28CB17CC-D100-16E0-EB30-2B317A3EC90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375" r="1922"/>
          <a:stretch>
            <a:fillRect/>
          </a:stretch>
        </p:blipFill>
        <p:spPr>
          <a:xfrm>
            <a:off x="7264400" y="1554480"/>
            <a:ext cx="4184651" cy="4080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990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379A5C-29A8-AC08-CD7C-2DA2A14A7A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n activity">
            <a:extLst>
              <a:ext uri="{FF2B5EF4-FFF2-40B4-BE49-F238E27FC236}">
                <a16:creationId xmlns:a16="http://schemas.microsoft.com/office/drawing/2014/main" id="{433B3EED-5475-3240-6444-C99133BBB6F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24847" y="568314"/>
            <a:ext cx="1329716" cy="132971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A4D1205-A4FE-9AE7-4DBC-74B77FBC9B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0104" y="726448"/>
            <a:ext cx="7054234" cy="1042944"/>
          </a:xfrm>
        </p:spPr>
        <p:txBody>
          <a:bodyPr anchor="ctr"/>
          <a:lstStyle/>
          <a:p>
            <a:r>
              <a:rPr lang="en-US" dirty="0"/>
              <a:t>Chat with a Neighbor or Two </a:t>
            </a:r>
            <a:r>
              <a:rPr lang="en-US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97D4A1-7BEA-4CEA-4B54-7F2EBA3129F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24847" y="1931962"/>
            <a:ext cx="5371153" cy="881576"/>
          </a:xfrm>
        </p:spPr>
        <p:txBody>
          <a:bodyPr>
            <a:noAutofit/>
          </a:bodyPr>
          <a:lstStyle/>
          <a:p>
            <a:pPr algn="ctr"/>
            <a:r>
              <a:rPr lang="en-US" sz="2400" dirty="0"/>
              <a:t>What ideas, advice, suggestions, or methods may be useful for you as you </a:t>
            </a:r>
            <a:br>
              <a:rPr lang="en-US" sz="2400" dirty="0"/>
            </a:br>
            <a:r>
              <a:rPr lang="en-US" sz="2400" dirty="0"/>
              <a:t>grade </a:t>
            </a:r>
            <a:r>
              <a:rPr lang="en-US" sz="2400" dirty="0" err="1"/>
              <a:t>assignmnets</a:t>
            </a:r>
            <a:r>
              <a:rPr lang="en-US" sz="2400" dirty="0"/>
              <a:t> in your field?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1498CC26-35AB-9062-F85C-0B53FDE20E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9576"/>
          <a:stretch>
            <a:fillRect/>
          </a:stretch>
        </p:blipFill>
        <p:spPr>
          <a:xfrm>
            <a:off x="6697921" y="722376"/>
            <a:ext cx="4751387" cy="5345113"/>
          </a:xfrm>
          <a:custGeom>
            <a:avLst/>
            <a:gdLst>
              <a:gd name="connsiteX0" fmla="*/ 0 w 4751387"/>
              <a:gd name="connsiteY0" fmla="*/ 0 h 5345113"/>
              <a:gd name="connsiteX1" fmla="*/ 4751387 w 4751387"/>
              <a:gd name="connsiteY1" fmla="*/ 0 h 5345113"/>
              <a:gd name="connsiteX2" fmla="*/ 4751387 w 4751387"/>
              <a:gd name="connsiteY2" fmla="*/ 5345113 h 5345113"/>
              <a:gd name="connsiteX3" fmla="*/ 546484 w 4751387"/>
              <a:gd name="connsiteY3" fmla="*/ 5345113 h 5345113"/>
              <a:gd name="connsiteX4" fmla="*/ 0 w 4751387"/>
              <a:gd name="connsiteY4" fmla="*/ 4798629 h 5345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51387" h="5345113">
                <a:moveTo>
                  <a:pt x="0" y="0"/>
                </a:moveTo>
                <a:lnTo>
                  <a:pt x="4751387" y="0"/>
                </a:lnTo>
                <a:lnTo>
                  <a:pt x="4751387" y="5345113"/>
                </a:lnTo>
                <a:lnTo>
                  <a:pt x="546484" y="5345113"/>
                </a:lnTo>
                <a:lnTo>
                  <a:pt x="0" y="479862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1630836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E6E3C-CCBB-7FC7-65B7-83DC4EA7B02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Get More Support with Grading!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4A5971-AF6E-551B-F6D9-9611B8F560A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31520" y="1574666"/>
            <a:ext cx="3383280" cy="832104"/>
          </a:xfrm>
          <a:prstGeom prst="round2SameRect">
            <a:avLst>
              <a:gd name="adj1" fmla="val 24992"/>
              <a:gd name="adj2" fmla="val 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r>
              <a:rPr lang="en-US" dirty="0"/>
              <a:t>Tips for </a:t>
            </a:r>
            <a:br>
              <a:rPr lang="en-US" dirty="0"/>
            </a:br>
            <a:r>
              <a:rPr lang="en-US" dirty="0"/>
              <a:t>Efficient Grading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8559F0-29B2-D0B3-C682-24A54B046B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31520" y="2406770"/>
            <a:ext cx="3383280" cy="2833908"/>
          </a:xfrm>
          <a:prstGeom prst="round2SameRect">
            <a:avLst>
              <a:gd name="adj1" fmla="val 0"/>
              <a:gd name="adj2" fmla="val 6626"/>
            </a:avLst>
          </a:prstGeom>
          <a:solidFill>
            <a:schemeClr val="bg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1440" tIns="91440" rIns="91440">
            <a:norm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100" b="1" dirty="0"/>
              <a:t>Monday Oct 12 @ 11am</a:t>
            </a:r>
          </a:p>
          <a:p>
            <a:pPr>
              <a:spcBef>
                <a:spcPts val="0"/>
              </a:spcBef>
            </a:pPr>
            <a:r>
              <a:rPr lang="en-US" sz="2100" b="1" dirty="0"/>
              <a:t>Online via Zoom</a:t>
            </a:r>
          </a:p>
          <a:p>
            <a:pPr>
              <a:spcBef>
                <a:spcPts val="1800"/>
              </a:spcBef>
            </a:pPr>
            <a:r>
              <a:rPr lang="en-US" sz="2100" dirty="0"/>
              <a:t>Examine methods to efficiently grade student assignments, while remaining fair, accurate and helpful.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015695-BF16-366D-3F6C-C49CEDABF0A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89120" y="1574666"/>
            <a:ext cx="3383280" cy="832104"/>
          </a:xfrm>
          <a:prstGeom prst="round2SameRect">
            <a:avLst>
              <a:gd name="adj1" fmla="val 24992"/>
              <a:gd name="adj2" fmla="val 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r>
              <a:rPr lang="en-US" dirty="0"/>
              <a:t>Grading with </a:t>
            </a:r>
            <a:br>
              <a:rPr lang="en-US" dirty="0"/>
            </a:br>
            <a:r>
              <a:rPr lang="en-US" dirty="0"/>
              <a:t>Canvas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1138FDB-09D4-31B7-FD30-754E5F3DE14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89120" y="2406770"/>
            <a:ext cx="3383280" cy="2833908"/>
          </a:xfrm>
          <a:prstGeom prst="round2SameRect">
            <a:avLst>
              <a:gd name="adj1" fmla="val 0"/>
              <a:gd name="adj2" fmla="val 6184"/>
            </a:avLst>
          </a:prstGeom>
          <a:solidFill>
            <a:schemeClr val="bg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1440" tIns="91440" rIns="91440">
            <a:norm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100" b="1" dirty="0"/>
              <a:t>Tuesday Oct 13 @ 11am</a:t>
            </a:r>
          </a:p>
          <a:p>
            <a:pPr>
              <a:spcBef>
                <a:spcPts val="0"/>
              </a:spcBef>
            </a:pPr>
            <a:r>
              <a:rPr lang="en-US" sz="2100" b="1" dirty="0"/>
              <a:t>Knight Library Dream Lab</a:t>
            </a:r>
          </a:p>
          <a:p>
            <a:pPr>
              <a:spcBef>
                <a:spcPts val="1800"/>
              </a:spcBef>
            </a:pPr>
            <a:r>
              <a:rPr lang="en-US" sz="2100" dirty="0"/>
              <a:t>Learn details of how to use grading tools within Canvas and have an opportunity to practice using them</a:t>
            </a:r>
            <a:r>
              <a:rPr lang="en-US" sz="2100" b="1" dirty="0"/>
              <a:t> </a:t>
            </a:r>
            <a:r>
              <a:rPr lang="en-US" sz="2100" dirty="0"/>
              <a:t>in a closed Canvas sandbox.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E3316087-70A8-12CE-2316-74AB966A0D6F}"/>
              </a:ext>
            </a:extLst>
          </p:cNvPr>
          <p:cNvSpPr txBox="1">
            <a:spLocks/>
          </p:cNvSpPr>
          <p:nvPr/>
        </p:nvSpPr>
        <p:spPr>
          <a:xfrm>
            <a:off x="8046720" y="1574666"/>
            <a:ext cx="3383280" cy="832104"/>
          </a:xfrm>
          <a:prstGeom prst="round2SameRect">
            <a:avLst>
              <a:gd name="adj1" fmla="val 29987"/>
              <a:gd name="adj2" fmla="val 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None/>
              <a:tabLst/>
              <a:defRPr sz="2500" b="1" i="0" kern="1200">
                <a:solidFill>
                  <a:schemeClr val="tx1"/>
                </a:solidFill>
                <a:latin typeface="Source Sans Pro Black" panose="020B0503030403020204" pitchFamily="34" charset="0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/>
              <a:defRPr sz="2200" b="0" i="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Font typeface="System Font Regular"/>
              <a:buChar char="–"/>
              <a:defRPr sz="1800" b="0" i="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Grading with Gradescope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82E576B9-BD3F-3338-C1FB-D4EFB26FE797}"/>
              </a:ext>
            </a:extLst>
          </p:cNvPr>
          <p:cNvSpPr txBox="1">
            <a:spLocks/>
          </p:cNvSpPr>
          <p:nvPr/>
        </p:nvSpPr>
        <p:spPr>
          <a:xfrm>
            <a:off x="8046720" y="2406770"/>
            <a:ext cx="3383280" cy="2833908"/>
          </a:xfrm>
          <a:prstGeom prst="round2SameRect">
            <a:avLst>
              <a:gd name="adj1" fmla="val 0"/>
              <a:gd name="adj2" fmla="val 6184"/>
            </a:avLst>
          </a:prstGeom>
          <a:solidFill>
            <a:schemeClr val="bg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1440" tIns="91440" rIns="0" bIns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None/>
              <a:tabLst/>
              <a:defRPr sz="2200" b="0" i="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Clr>
                <a:schemeClr val="tx2"/>
              </a:buClr>
              <a:buFont typeface="System Font Regular"/>
              <a:buChar char="–"/>
              <a:defRPr sz="1600" b="0" i="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Source Sans Pro" panose="020B05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100" b="1" dirty="0"/>
              <a:t>Wednesday Oct 14 @ Noon</a:t>
            </a:r>
          </a:p>
          <a:p>
            <a:pPr>
              <a:spcBef>
                <a:spcPts val="0"/>
              </a:spcBef>
            </a:pPr>
            <a:r>
              <a:rPr lang="en-US" sz="2100" b="1" dirty="0"/>
              <a:t>Knight Library Dream Lab</a:t>
            </a:r>
          </a:p>
          <a:p>
            <a:pPr>
              <a:spcBef>
                <a:spcPts val="1800"/>
              </a:spcBef>
            </a:pPr>
            <a:r>
              <a:rPr lang="en-US" sz="2100" dirty="0"/>
              <a:t>Learn about a new grading tool adopted by UO. Grade practice assignments to explore how to use key features of the tool.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05BCA76-FA02-1ECC-096D-D78319D20075}"/>
              </a:ext>
            </a:extLst>
          </p:cNvPr>
          <p:cNvSpPr txBox="1"/>
          <p:nvPr/>
        </p:nvSpPr>
        <p:spPr>
          <a:xfrm>
            <a:off x="1301342" y="5495165"/>
            <a:ext cx="5914297" cy="982087"/>
          </a:xfrm>
          <a:prstGeom prst="snip2DiagRect">
            <a:avLst>
              <a:gd name="adj1" fmla="val 26574"/>
              <a:gd name="adj2" fmla="val 0"/>
            </a:avLst>
          </a:prstGeom>
          <a:solidFill>
            <a:srgbClr val="00702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bIns="0" rtlCol="0" anchor="ctr">
            <a:spAutoFit/>
          </a:bodyPr>
          <a:lstStyle/>
          <a:p>
            <a:pPr algn="ctr"/>
            <a:r>
              <a:rPr lang="en-US" sz="2200" b="1" dirty="0">
                <a:solidFill>
                  <a:schemeClr val="bg1"/>
                </a:solidFill>
                <a:latin typeface="Source Sans Pro" panose="020B0503030403020204" pitchFamily="34" charset="0"/>
              </a:rPr>
              <a:t>Learn more and register for a workshop at</a:t>
            </a:r>
          </a:p>
          <a:p>
            <a:pPr algn="ctr"/>
            <a:r>
              <a:rPr lang="en-US" sz="2200" b="1" dirty="0" err="1">
                <a:solidFill>
                  <a:srgbClr val="FEE11A"/>
                </a:solidFill>
                <a:latin typeface="Source Sans Pro" panose="020B0503030403020204" pitchFamily="34" charset="0"/>
              </a:rPr>
              <a:t>teaching.uoregon.edu</a:t>
            </a:r>
            <a:r>
              <a:rPr lang="en-US" sz="2200" b="1" dirty="0">
                <a:solidFill>
                  <a:srgbClr val="FEE11A"/>
                </a:solidFill>
                <a:latin typeface="Source Sans Pro" panose="020B0503030403020204" pitchFamily="34" charset="0"/>
              </a:rPr>
              <a:t>/events</a:t>
            </a:r>
          </a:p>
        </p:txBody>
      </p:sp>
    </p:spTree>
    <p:extLst>
      <p:ext uri="{BB962C8B-B14F-4D97-AF65-F5344CB8AC3E}">
        <p14:creationId xmlns:p14="http://schemas.microsoft.com/office/powerpoint/2010/main" val="4121144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1CC9F-26BA-8D7A-95DF-C4661A6F643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87564E-C4BF-E161-BDE6-41D4BA6D97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105144" y="1554481"/>
            <a:ext cx="5758610" cy="4777046"/>
          </a:xfrm>
        </p:spPr>
        <p:txBody>
          <a:bodyPr>
            <a:noAutofit/>
          </a:bodyPr>
          <a:lstStyle/>
          <a:p>
            <a:pPr marL="365760" indent="-365760">
              <a:spcBef>
                <a:spcPts val="40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b="1" dirty="0"/>
              <a:t>Learn more about Canvas:</a:t>
            </a:r>
            <a:r>
              <a:rPr lang="en-US" sz="2400" dirty="0"/>
              <a:t> here @ 3pm</a:t>
            </a:r>
          </a:p>
          <a:p>
            <a:pPr marL="365760" indent="-365760">
              <a:spcBef>
                <a:spcPts val="40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b="1" dirty="0"/>
              <a:t>Hear from experienced GEs:</a:t>
            </a:r>
            <a:r>
              <a:rPr lang="en-US" sz="2400" dirty="0"/>
              <a:t> here @ 4pm</a:t>
            </a:r>
          </a:p>
          <a:p>
            <a:pPr marL="365760" indent="-365760">
              <a:spcBef>
                <a:spcPts val="40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b="1" dirty="0"/>
              <a:t>Talk with your supervisor:</a:t>
            </a:r>
          </a:p>
          <a:p>
            <a:pPr marL="731520" indent="-27432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What assignments will your students have?</a:t>
            </a:r>
          </a:p>
          <a:p>
            <a:pPr marL="731520" indent="-27432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What expectations does your supervisor have for grading?</a:t>
            </a:r>
          </a:p>
          <a:p>
            <a:pPr marL="731520" indent="-27432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What is the course AI policy?</a:t>
            </a:r>
          </a:p>
          <a:p>
            <a:pPr marL="731520" indent="-27432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How will you work as team to distribute, align, and complete grading? </a:t>
            </a:r>
          </a:p>
          <a:p>
            <a:pPr marL="365760" indent="-365760">
              <a:spcBef>
                <a:spcPts val="400"/>
              </a:spcBef>
              <a:buFont typeface="+mj-lt"/>
              <a:buAutoNum type="arabicPeriod" startAt="4"/>
            </a:pPr>
            <a:r>
              <a:rPr lang="en-US" sz="2400" b="1" dirty="0"/>
              <a:t>Sign up for a grading workshop!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E1582FD-6A70-F9AB-2528-ECE6752B27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82737" y="589430"/>
            <a:ext cx="5321952" cy="5990386"/>
            <a:chOff x="-122878" y="0"/>
            <a:chExt cx="6092754" cy="685800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EAA7C003-1E45-C32C-AD04-C93C37E686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 flipH="1">
              <a:off x="-1" y="0"/>
              <a:ext cx="5969877" cy="6858000"/>
            </a:xfrm>
            <a:prstGeom prst="rect">
              <a:avLst/>
            </a:prstGeom>
          </p:spPr>
        </p:pic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0C85F86E-DD44-1509-CCE8-0F23EE5222E7}"/>
                </a:ext>
              </a:extLst>
            </p:cNvPr>
            <p:cNvSpPr/>
            <p:nvPr/>
          </p:nvSpPr>
          <p:spPr>
            <a:xfrm>
              <a:off x="-122878" y="4272595"/>
              <a:ext cx="649798" cy="2005755"/>
            </a:xfrm>
            <a:custGeom>
              <a:avLst/>
              <a:gdLst>
                <a:gd name="csX0" fmla="*/ 624584 w 649798"/>
                <a:gd name="csY0" fmla="*/ 1780247 h 2005755"/>
                <a:gd name="csX1" fmla="*/ 535572 w 649798"/>
                <a:gd name="csY1" fmla="*/ 1351370 h 2005755"/>
                <a:gd name="csX2" fmla="*/ 454651 w 649798"/>
                <a:gd name="csY2" fmla="*/ 1035780 h 2005755"/>
                <a:gd name="csX3" fmla="*/ 495112 w 649798"/>
                <a:gd name="csY3" fmla="*/ 728283 h 2005755"/>
                <a:gd name="csX4" fmla="*/ 446559 w 649798"/>
                <a:gd name="csY4" fmla="*/ 404601 h 2005755"/>
                <a:gd name="csX5" fmla="*/ 381823 w 649798"/>
                <a:gd name="csY5" fmla="*/ 161840 h 2005755"/>
                <a:gd name="csX6" fmla="*/ 236166 w 649798"/>
                <a:gd name="csY6" fmla="*/ 56644 h 2005755"/>
                <a:gd name="csX7" fmla="*/ 41958 w 649798"/>
                <a:gd name="csY7" fmla="*/ 0 h 2005755"/>
                <a:gd name="csX8" fmla="*/ 41958 w 649798"/>
                <a:gd name="csY8" fmla="*/ 0 h 2005755"/>
                <a:gd name="csX9" fmla="*/ 41958 w 649798"/>
                <a:gd name="csY9" fmla="*/ 1877352 h 2005755"/>
                <a:gd name="csX10" fmla="*/ 624584 w 649798"/>
                <a:gd name="csY10" fmla="*/ 1780247 h 20057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649798" h="2005755">
                  <a:moveTo>
                    <a:pt x="624584" y="1780247"/>
                  </a:moveTo>
                  <a:cubicBezTo>
                    <a:pt x="706853" y="1692583"/>
                    <a:pt x="563894" y="1475448"/>
                    <a:pt x="535572" y="1351370"/>
                  </a:cubicBezTo>
                  <a:cubicBezTo>
                    <a:pt x="507250" y="1227292"/>
                    <a:pt x="461394" y="1139628"/>
                    <a:pt x="454651" y="1035780"/>
                  </a:cubicBezTo>
                  <a:cubicBezTo>
                    <a:pt x="447908" y="931932"/>
                    <a:pt x="496461" y="833479"/>
                    <a:pt x="495112" y="728283"/>
                  </a:cubicBezTo>
                  <a:cubicBezTo>
                    <a:pt x="493763" y="623086"/>
                    <a:pt x="465440" y="499008"/>
                    <a:pt x="446559" y="404601"/>
                  </a:cubicBezTo>
                  <a:cubicBezTo>
                    <a:pt x="427678" y="310194"/>
                    <a:pt x="416888" y="219833"/>
                    <a:pt x="381823" y="161840"/>
                  </a:cubicBezTo>
                  <a:cubicBezTo>
                    <a:pt x="346758" y="103847"/>
                    <a:pt x="292810" y="83617"/>
                    <a:pt x="236166" y="56644"/>
                  </a:cubicBezTo>
                  <a:cubicBezTo>
                    <a:pt x="179522" y="29671"/>
                    <a:pt x="41958" y="0"/>
                    <a:pt x="41958" y="0"/>
                  </a:cubicBezTo>
                  <a:lnTo>
                    <a:pt x="41958" y="0"/>
                  </a:lnTo>
                  <a:cubicBezTo>
                    <a:pt x="41958" y="312892"/>
                    <a:pt x="-52449" y="1576598"/>
                    <a:pt x="41958" y="1877352"/>
                  </a:cubicBezTo>
                  <a:cubicBezTo>
                    <a:pt x="136365" y="2178106"/>
                    <a:pt x="542315" y="1867911"/>
                    <a:pt x="624584" y="1780247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7000">
                  <a:srgbClr val="FFFFFF"/>
                </a:gs>
                <a:gs pos="68000">
                  <a:schemeClr val="bg1">
                    <a:alpha val="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55A14687-12BF-A700-EFE0-276F15E8D288}"/>
                </a:ext>
              </a:extLst>
            </p:cNvPr>
            <p:cNvSpPr/>
            <p:nvPr/>
          </p:nvSpPr>
          <p:spPr>
            <a:xfrm>
              <a:off x="-40460" y="3111062"/>
              <a:ext cx="267037" cy="1301515"/>
            </a:xfrm>
            <a:custGeom>
              <a:avLst/>
              <a:gdLst>
                <a:gd name="csX0" fmla="*/ 267037 w 267037"/>
                <a:gd name="csY0" fmla="*/ 1151905 h 1151905"/>
                <a:gd name="csX1" fmla="*/ 169933 w 267037"/>
                <a:gd name="csY1" fmla="*/ 1006249 h 1151905"/>
                <a:gd name="csX2" fmla="*/ 169933 w 267037"/>
                <a:gd name="csY2" fmla="*/ 472174 h 1151905"/>
                <a:gd name="csX3" fmla="*/ 89012 w 267037"/>
                <a:gd name="csY3" fmla="*/ 35204 h 1151905"/>
                <a:gd name="csX4" fmla="*/ 0 w 267037"/>
                <a:gd name="csY4" fmla="*/ 27112 h 1151905"/>
                <a:gd name="csX5" fmla="*/ 0 w 267037"/>
                <a:gd name="csY5" fmla="*/ 27112 h 1151905"/>
                <a:gd name="csX6" fmla="*/ 8092 w 267037"/>
                <a:gd name="csY6" fmla="*/ 1030525 h 11519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67037" h="1151905">
                  <a:moveTo>
                    <a:pt x="267037" y="1151905"/>
                  </a:moveTo>
                  <a:cubicBezTo>
                    <a:pt x="226577" y="1135721"/>
                    <a:pt x="186117" y="1119537"/>
                    <a:pt x="169933" y="1006249"/>
                  </a:cubicBezTo>
                  <a:cubicBezTo>
                    <a:pt x="153749" y="892960"/>
                    <a:pt x="183420" y="634015"/>
                    <a:pt x="169933" y="472174"/>
                  </a:cubicBezTo>
                  <a:cubicBezTo>
                    <a:pt x="156446" y="310333"/>
                    <a:pt x="117334" y="109381"/>
                    <a:pt x="89012" y="35204"/>
                  </a:cubicBezTo>
                  <a:cubicBezTo>
                    <a:pt x="60690" y="-38973"/>
                    <a:pt x="0" y="27112"/>
                    <a:pt x="0" y="27112"/>
                  </a:cubicBezTo>
                  <a:lnTo>
                    <a:pt x="0" y="27112"/>
                  </a:lnTo>
                  <a:cubicBezTo>
                    <a:pt x="1349" y="194347"/>
                    <a:pt x="4720" y="612436"/>
                    <a:pt x="8092" y="1030525"/>
                  </a:cubicBezTo>
                </a:path>
              </a:pathLst>
            </a:custGeom>
            <a:gradFill>
              <a:gsLst>
                <a:gs pos="0">
                  <a:schemeClr val="bg1"/>
                </a:gs>
                <a:gs pos="0">
                  <a:srgbClr val="FFFFFF"/>
                </a:gs>
                <a:gs pos="51000">
                  <a:schemeClr val="bg1">
                    <a:alpha val="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778617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06DA8-BED4-2A40-E87E-EFE5B88A9A2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1325563"/>
            <a:ext cx="12192000" cy="815975"/>
          </a:xfrm>
          <a:prstGeom prst="rect">
            <a:avLst/>
          </a:prstGeom>
        </p:spPr>
        <p:txBody>
          <a:bodyPr anchor="b"/>
          <a:lstStyle/>
          <a:p>
            <a:pPr algn="ctr"/>
            <a:r>
              <a:rPr lang="en-US" sz="1800" dirty="0"/>
              <a:t>Closing Slide with the University of Oregon Logo</a:t>
            </a:r>
          </a:p>
        </p:txBody>
      </p:sp>
    </p:spTree>
    <p:extLst>
      <p:ext uri="{BB962C8B-B14F-4D97-AF65-F5344CB8AC3E}">
        <p14:creationId xmlns:p14="http://schemas.microsoft.com/office/powerpoint/2010/main" val="4288340969"/>
      </p:ext>
    </p:extLst>
  </p:cSld>
  <p:clrMapOvr>
    <a:masterClrMapping/>
  </p:clrMapOvr>
</p:sld>
</file>

<file path=ppt/theme/theme1.xml><?xml version="1.0" encoding="utf-8"?>
<a:theme xmlns:a="http://schemas.openxmlformats.org/drawingml/2006/main" name="UO PPT Theme 1">
  <a:themeElements>
    <a:clrScheme name="Custom 4">
      <a:dk1>
        <a:srgbClr val="000000"/>
      </a:dk1>
      <a:lt1>
        <a:srgbClr val="FFFFFF"/>
      </a:lt1>
      <a:dk2>
        <a:srgbClr val="1B4971"/>
      </a:dk2>
      <a:lt2>
        <a:srgbClr val="F6F1E9"/>
      </a:lt2>
      <a:accent1>
        <a:srgbClr val="476179"/>
      </a:accent1>
      <a:accent2>
        <a:srgbClr val="B2C7CE"/>
      </a:accent2>
      <a:accent3>
        <a:srgbClr val="38493E"/>
      </a:accent3>
      <a:accent4>
        <a:srgbClr val="506349"/>
      </a:accent4>
      <a:accent5>
        <a:srgbClr val="719389"/>
      </a:accent5>
      <a:accent6>
        <a:srgbClr val="C5D0CD"/>
      </a:accent6>
      <a:hlink>
        <a:srgbClr val="007030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 PPT Theme 1" id="{89F8B8C6-6AB7-ED48-A28E-3F5B0121AFC6}" vid="{699CEEF1-B3B9-3E40-9644-22EC45337EE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D6D311AC00BED439834020FC60D3B2A" ma:contentTypeVersion="21" ma:contentTypeDescription="Create a new document." ma:contentTypeScope="" ma:versionID="619570f6794cfec548b27941486e0400">
  <xsd:schema xmlns:xsd="http://www.w3.org/2001/XMLSchema" xmlns:xs="http://www.w3.org/2001/XMLSchema" xmlns:p="http://schemas.microsoft.com/office/2006/metadata/properties" xmlns:ns2="361f0c6e-13ac-45ad-87b6-173c45bbaa8c" xmlns:ns3="659c2dde-9534-40ea-bbdf-076f8a30aa24" targetNamespace="http://schemas.microsoft.com/office/2006/metadata/properties" ma:root="true" ma:fieldsID="d5fa7d02544e04c5e7c2dc999ba1c518" ns2:_="" ns3:_="">
    <xsd:import namespace="361f0c6e-13ac-45ad-87b6-173c45bbaa8c"/>
    <xsd:import namespace="659c2dde-9534-40ea-bbdf-076f8a30aa2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1f0c6e-13ac-45ad-87b6-173c45bbaa8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91a9775-3525-4bf8-b88d-b7eef9d67d4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9c2dde-9534-40ea-bbdf-076f8a30aa2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14c9ed9-71e4-4a5e-baf7-1d85500f989d}" ma:internalName="TaxCatchAll" ma:showField="CatchAllData" ma:web="659c2dde-9534-40ea-bbdf-076f8a30aa2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61f0c6e-13ac-45ad-87b6-173c45bbaa8c">
      <Terms xmlns="http://schemas.microsoft.com/office/infopath/2007/PartnerControls"/>
    </lcf76f155ced4ddcb4097134ff3c332f>
    <TaxCatchAll xmlns="659c2dde-9534-40ea-bbdf-076f8a30aa2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5605CD0-4875-4A24-AA5F-85762115DB0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61f0c6e-13ac-45ad-87b6-173c45bbaa8c"/>
    <ds:schemaRef ds:uri="659c2dde-9534-40ea-bbdf-076f8a30aa2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9B76E41-E265-4B95-B86B-D894E7CE7684}">
  <ds:schemaRefs>
    <ds:schemaRef ds:uri="http://schemas.openxmlformats.org/package/2006/metadata/core-properties"/>
    <ds:schemaRef ds:uri="361f0c6e-13ac-45ad-87b6-173c45bbaa8c"/>
    <ds:schemaRef ds:uri="http://purl.org/dc/dcmitype/"/>
    <ds:schemaRef ds:uri="http://schemas.microsoft.com/office/infopath/2007/PartnerControls"/>
    <ds:schemaRef ds:uri="http://purl.org/dc/terms/"/>
    <ds:schemaRef ds:uri="http://purl.org/dc/elements/1.1/"/>
    <ds:schemaRef ds:uri="659c2dde-9534-40ea-bbdf-076f8a30aa24"/>
    <ds:schemaRef ds:uri="http://schemas.microsoft.com/office/2006/metadata/properties"/>
    <ds:schemaRef ds:uri="http://schemas.microsoft.com/office/2006/documentManagement/typ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FB28993A-F96E-4D61-8D9B-D1EADE91BE4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14076</TotalTime>
  <Words>1304</Words>
  <Application>Microsoft Macintosh PowerPoint</Application>
  <PresentationFormat>Widescreen</PresentationFormat>
  <Paragraphs>136</Paragraphs>
  <Slides>19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adobe-clean</vt:lpstr>
      <vt:lpstr>Aptos</vt:lpstr>
      <vt:lpstr>Arial</vt:lpstr>
      <vt:lpstr>Source Sans Pro</vt:lpstr>
      <vt:lpstr>Source Sans Pro Black</vt:lpstr>
      <vt:lpstr>Source Sans Variable</vt:lpstr>
      <vt:lpstr>Source Serif Pro</vt:lpstr>
      <vt:lpstr>System Font Regular</vt:lpstr>
      <vt:lpstr>UO PPT Theme 1</vt:lpstr>
      <vt:lpstr>Grading Fundamentals</vt:lpstr>
      <vt:lpstr>Today’s Agenda</vt:lpstr>
      <vt:lpstr>Chat with a Neighbor or Two</vt:lpstr>
      <vt:lpstr>The AI-lephant in the Room</vt:lpstr>
      <vt:lpstr>AI Use in Courses</vt:lpstr>
      <vt:lpstr>What if you suspect misuse of AI?</vt:lpstr>
      <vt:lpstr>Effective  Grading Practices</vt:lpstr>
      <vt:lpstr>Chat with a Neighbor or Two 2</vt:lpstr>
      <vt:lpstr>Good Feedback is…</vt:lpstr>
      <vt:lpstr>Efficient  Grading Practices</vt:lpstr>
      <vt:lpstr>Chat with a Neighbor or Two 3</vt:lpstr>
      <vt:lpstr>Keep Grading Focused</vt:lpstr>
      <vt:lpstr>Chat with a Neighbor or Two 4</vt:lpstr>
      <vt:lpstr>Keep Grading Structured</vt:lpstr>
      <vt:lpstr>Keep Track of Your Grading Time!</vt:lpstr>
      <vt:lpstr>Chat with a Neighbor or Two 5</vt:lpstr>
      <vt:lpstr>Get More Support with Grading!</vt:lpstr>
      <vt:lpstr>Next Steps</vt:lpstr>
      <vt:lpstr>Closing Slide with the University of Oregon Logo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UO PowerPoint Presentation Template</dc:title>
  <dc:subject/>
  <dc:creator>University Communications</dc:creator>
  <cp:keywords/>
  <dc:description/>
  <cp:lastModifiedBy>Richard Wagner</cp:lastModifiedBy>
  <cp:revision>194</cp:revision>
  <dcterms:created xsi:type="dcterms:W3CDTF">2022-05-29T02:25:42Z</dcterms:created>
  <dcterms:modified xsi:type="dcterms:W3CDTF">2026-09-22T23:17:45Z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0x0101006D6D311AC00BED439834020FC60D3B2A</vt:lpwstr>
  </property>
  <property fmtid="{D5CDD505-2E9C-101B-9397-08002B2CF9AE}" pid="3" name="MediaServiceImageTags">
    <vt:lpwstr/>
  </property>
</Properties>
</file>