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omments/modernComment_2A3_ED75DF87.xml" ContentType="application/vnd.ms-powerpoint.comment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90" r:id="rId4"/>
  </p:sldMasterIdLst>
  <p:notesMasterIdLst>
    <p:notesMasterId r:id="rId64"/>
  </p:notesMasterIdLst>
  <p:sldIdLst>
    <p:sldId id="722" r:id="rId5"/>
    <p:sldId id="383" r:id="rId6"/>
    <p:sldId id="385" r:id="rId7"/>
    <p:sldId id="723" r:id="rId8"/>
    <p:sldId id="704" r:id="rId9"/>
    <p:sldId id="318" r:id="rId10"/>
    <p:sldId id="436" r:id="rId11"/>
    <p:sldId id="711" r:id="rId12"/>
    <p:sldId id="710" r:id="rId13"/>
    <p:sldId id="451" r:id="rId14"/>
    <p:sldId id="452" r:id="rId15"/>
    <p:sldId id="743" r:id="rId16"/>
    <p:sldId id="727" r:id="rId17"/>
    <p:sldId id="730" r:id="rId18"/>
    <p:sldId id="744" r:id="rId19"/>
    <p:sldId id="729" r:id="rId20"/>
    <p:sldId id="437" r:id="rId21"/>
    <p:sldId id="389" r:id="rId22"/>
    <p:sldId id="448" r:id="rId23"/>
    <p:sldId id="466" r:id="rId24"/>
    <p:sldId id="707" r:id="rId25"/>
    <p:sldId id="706" r:id="rId26"/>
    <p:sldId id="746" r:id="rId27"/>
    <p:sldId id="731" r:id="rId28"/>
    <p:sldId id="736" r:id="rId29"/>
    <p:sldId id="732" r:id="rId30"/>
    <p:sldId id="733" r:id="rId31"/>
    <p:sldId id="735" r:id="rId32"/>
    <p:sldId id="740" r:id="rId33"/>
    <p:sldId id="741" r:id="rId34"/>
    <p:sldId id="742" r:id="rId35"/>
    <p:sldId id="738" r:id="rId36"/>
    <p:sldId id="734" r:id="rId37"/>
    <p:sldId id="745" r:id="rId38"/>
    <p:sldId id="438" r:id="rId39"/>
    <p:sldId id="675" r:id="rId40"/>
    <p:sldId id="718" r:id="rId41"/>
    <p:sldId id="748" r:id="rId42"/>
    <p:sldId id="668" r:id="rId43"/>
    <p:sldId id="747" r:id="rId44"/>
    <p:sldId id="756" r:id="rId45"/>
    <p:sldId id="757" r:id="rId46"/>
    <p:sldId id="758" r:id="rId47"/>
    <p:sldId id="759" r:id="rId48"/>
    <p:sldId id="760" r:id="rId49"/>
    <p:sldId id="761" r:id="rId50"/>
    <p:sldId id="720" r:id="rId51"/>
    <p:sldId id="461" r:id="rId52"/>
    <p:sldId id="754" r:id="rId53"/>
    <p:sldId id="762" r:id="rId54"/>
    <p:sldId id="440" r:id="rId55"/>
    <p:sldId id="562" r:id="rId56"/>
    <p:sldId id="669" r:id="rId57"/>
    <p:sldId id="716" r:id="rId58"/>
    <p:sldId id="660" r:id="rId59"/>
    <p:sldId id="523" r:id="rId60"/>
    <p:sldId id="715" r:id="rId61"/>
    <p:sldId id="764" r:id="rId62"/>
    <p:sldId id="300"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136F4A4-3542-7D49-DD17-D929FD3D72C4}" name="Ali Soken" initials="AS" userId="S::alisoken@uoregon.edu::b6961728-ad8c-47a4-be27-c26bee2df3e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1D58"/>
    <a:srgbClr val="004F6E"/>
    <a:srgbClr val="FEE11C"/>
    <a:srgbClr val="007030"/>
    <a:srgbClr val="D6A9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00BBDE-60CE-5DE8-8C55-803C83D094A9}" v="49" dt="2026-09-23T15:45:31.841"/>
    <p1510:client id="{7AF6FFA5-E681-DD6F-2DB6-AE3FC170CDEE}" v="9" dt="2026-09-23T07:21:09.0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97" d="100"/>
          <a:sy n="97" d="100"/>
        </p:scale>
        <p:origin x="106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tableStyles" Target="tableStyles.xml"/><Relationship Id="rId7" Type="http://schemas.openxmlformats.org/officeDocument/2006/relationships/slide" Target="slides/slide3.xml"/><Relationship Id="rId71"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notesMaster" Target="notesMasters/notesMaster1.xml"/><Relationship Id="rId69"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 Soken" userId="S::alisoken@uoregon.edu::b6961728-ad8c-47a4-be27-c26bee2df3e6" providerId="AD" clId="Web-{3400BBDE-60CE-5DE8-8C55-803C83D094A9}"/>
    <pc:docChg chg="addSld modSld">
      <pc:chgData name="Ali Soken" userId="S::alisoken@uoregon.edu::b6961728-ad8c-47a4-be27-c26bee2df3e6" providerId="AD" clId="Web-{3400BBDE-60CE-5DE8-8C55-803C83D094A9}" dt="2026-09-23T15:45:32.075" v="51"/>
      <pc:docMkLst>
        <pc:docMk/>
      </pc:docMkLst>
      <pc:sldChg chg="addSp delSp modSp">
        <pc:chgData name="Ali Soken" userId="S::alisoken@uoregon.edu::b6961728-ad8c-47a4-be27-c26bee2df3e6" providerId="AD" clId="Web-{3400BBDE-60CE-5DE8-8C55-803C83D094A9}" dt="2026-09-23T15:41:22.387" v="30" actId="1076"/>
        <pc:sldMkLst>
          <pc:docMk/>
          <pc:sldMk cId="3866288707" sldId="722"/>
        </pc:sldMkLst>
        <pc:spChg chg="mod">
          <ac:chgData name="Ali Soken" userId="S::alisoken@uoregon.edu::b6961728-ad8c-47a4-be27-c26bee2df3e6" providerId="AD" clId="Web-{3400BBDE-60CE-5DE8-8C55-803C83D094A9}" dt="2026-09-23T15:41:22.387" v="30" actId="1076"/>
          <ac:spMkLst>
            <pc:docMk/>
            <pc:sldMk cId="3866288707" sldId="722"/>
            <ac:spMk id="2" creationId="{1C4432F1-01F7-07BB-2102-2259FDB6F07F}"/>
          </ac:spMkLst>
        </pc:spChg>
        <pc:spChg chg="mod">
          <ac:chgData name="Ali Soken" userId="S::alisoken@uoregon.edu::b6961728-ad8c-47a4-be27-c26bee2df3e6" providerId="AD" clId="Web-{3400BBDE-60CE-5DE8-8C55-803C83D094A9}" dt="2026-09-23T14:56:57.903" v="1" actId="1076"/>
          <ac:spMkLst>
            <pc:docMk/>
            <pc:sldMk cId="3866288707" sldId="722"/>
            <ac:spMk id="7" creationId="{14DD9439-BF6B-5485-DE4C-9338E6E04543}"/>
          </ac:spMkLst>
        </pc:spChg>
        <pc:picChg chg="add del mod modCrop">
          <ac:chgData name="Ali Soken" userId="S::alisoken@uoregon.edu::b6961728-ad8c-47a4-be27-c26bee2df3e6" providerId="AD" clId="Web-{3400BBDE-60CE-5DE8-8C55-803C83D094A9}" dt="2026-09-23T15:40:25.477" v="12"/>
          <ac:picMkLst>
            <pc:docMk/>
            <pc:sldMk cId="3866288707" sldId="722"/>
            <ac:picMk id="3" creationId="{F676E648-E989-AB73-EDCD-679A2B6FC68F}"/>
          </ac:picMkLst>
        </pc:picChg>
        <pc:picChg chg="mod">
          <ac:chgData name="Ali Soken" userId="S::alisoken@uoregon.edu::b6961728-ad8c-47a4-be27-c26bee2df3e6" providerId="AD" clId="Web-{3400BBDE-60CE-5DE8-8C55-803C83D094A9}" dt="2026-09-23T15:41:19.387" v="29" actId="14100"/>
          <ac:picMkLst>
            <pc:docMk/>
            <pc:sldMk cId="3866288707" sldId="722"/>
            <ac:picMk id="5" creationId="{FF8A192F-5DCF-A535-555F-33CCDF567D69}"/>
          </ac:picMkLst>
        </pc:picChg>
      </pc:sldChg>
      <pc:sldChg chg="addSp delSp modSp">
        <pc:chgData name="Ali Soken" userId="S::alisoken@uoregon.edu::b6961728-ad8c-47a4-be27-c26bee2df3e6" providerId="AD" clId="Web-{3400BBDE-60CE-5DE8-8C55-803C83D094A9}" dt="2026-09-23T15:42:20.735" v="48" actId="14100"/>
        <pc:sldMkLst>
          <pc:docMk/>
          <pc:sldMk cId="2878165191" sldId="723"/>
        </pc:sldMkLst>
        <pc:spChg chg="add del mod">
          <ac:chgData name="Ali Soken" userId="S::alisoken@uoregon.edu::b6961728-ad8c-47a4-be27-c26bee2df3e6" providerId="AD" clId="Web-{3400BBDE-60CE-5DE8-8C55-803C83D094A9}" dt="2026-09-23T15:41:28.763" v="32"/>
          <ac:spMkLst>
            <pc:docMk/>
            <pc:sldMk cId="2878165191" sldId="723"/>
            <ac:spMk id="6" creationId="{29F83BED-C29D-AF2E-811C-CB28528C6E3A}"/>
          </ac:spMkLst>
        </pc:spChg>
        <pc:picChg chg="del">
          <ac:chgData name="Ali Soken" userId="S::alisoken@uoregon.edu::b6961728-ad8c-47a4-be27-c26bee2df3e6" providerId="AD" clId="Web-{3400BBDE-60CE-5DE8-8C55-803C83D094A9}" dt="2026-09-23T15:41:25.716" v="31"/>
          <ac:picMkLst>
            <pc:docMk/>
            <pc:sldMk cId="2878165191" sldId="723"/>
            <ac:picMk id="5" creationId="{5E172B5E-D771-1D12-E6B6-DD90023BB130}"/>
          </ac:picMkLst>
        </pc:picChg>
        <pc:picChg chg="add mod">
          <ac:chgData name="Ali Soken" userId="S::alisoken@uoregon.edu::b6961728-ad8c-47a4-be27-c26bee2df3e6" providerId="AD" clId="Web-{3400BBDE-60CE-5DE8-8C55-803C83D094A9}" dt="2026-09-23T15:42:02.437" v="43" actId="1076"/>
          <ac:picMkLst>
            <pc:docMk/>
            <pc:sldMk cId="2878165191" sldId="723"/>
            <ac:picMk id="7" creationId="{344FD4DD-FF3C-3C05-FAA7-6D0348AAD6A6}"/>
          </ac:picMkLst>
        </pc:picChg>
        <pc:picChg chg="add mod">
          <ac:chgData name="Ali Soken" userId="S::alisoken@uoregon.edu::b6961728-ad8c-47a4-be27-c26bee2df3e6" providerId="AD" clId="Web-{3400BBDE-60CE-5DE8-8C55-803C83D094A9}" dt="2026-09-23T15:42:16.578" v="46" actId="1076"/>
          <ac:picMkLst>
            <pc:docMk/>
            <pc:sldMk cId="2878165191" sldId="723"/>
            <ac:picMk id="8" creationId="{DB73FDA0-D468-81E4-E19B-14B1913AEA53}"/>
          </ac:picMkLst>
        </pc:picChg>
        <pc:picChg chg="add mod">
          <ac:chgData name="Ali Soken" userId="S::alisoken@uoregon.edu::b6961728-ad8c-47a4-be27-c26bee2df3e6" providerId="AD" clId="Web-{3400BBDE-60CE-5DE8-8C55-803C83D094A9}" dt="2026-09-23T15:42:20.735" v="48" actId="14100"/>
          <ac:picMkLst>
            <pc:docMk/>
            <pc:sldMk cId="2878165191" sldId="723"/>
            <ac:picMk id="9" creationId="{8D00820F-B7E9-DAC6-D9C0-A8DA427DDDA7}"/>
          </ac:picMkLst>
        </pc:picChg>
        <pc:picChg chg="add mod">
          <ac:chgData name="Ali Soken" userId="S::alisoken@uoregon.edu::b6961728-ad8c-47a4-be27-c26bee2df3e6" providerId="AD" clId="Web-{3400BBDE-60CE-5DE8-8C55-803C83D094A9}" dt="2026-09-23T15:42:05.859" v="44" actId="1076"/>
          <ac:picMkLst>
            <pc:docMk/>
            <pc:sldMk cId="2878165191" sldId="723"/>
            <ac:picMk id="10" creationId="{69C3FB23-EFE7-7756-B53D-7C8721D3AC8D}"/>
          </ac:picMkLst>
        </pc:picChg>
      </pc:sldChg>
      <pc:sldChg chg="addSp delSp modSp new">
        <pc:chgData name="Ali Soken" userId="S::alisoken@uoregon.edu::b6961728-ad8c-47a4-be27-c26bee2df3e6" providerId="AD" clId="Web-{3400BBDE-60CE-5DE8-8C55-803C83D094A9}" dt="2026-09-23T15:41:12.871" v="28"/>
        <pc:sldMkLst>
          <pc:docMk/>
          <pc:sldMk cId="342969752" sldId="763"/>
        </pc:sldMkLst>
        <pc:spChg chg="mod">
          <ac:chgData name="Ali Soken" userId="S::alisoken@uoregon.edu::b6961728-ad8c-47a4-be27-c26bee2df3e6" providerId="AD" clId="Web-{3400BBDE-60CE-5DE8-8C55-803C83D094A9}" dt="2026-09-23T15:41:01.323" v="23" actId="20577"/>
          <ac:spMkLst>
            <pc:docMk/>
            <pc:sldMk cId="342969752" sldId="763"/>
            <ac:spMk id="2" creationId="{E7710AA8-AECC-3309-99F2-7C0543804EB7}"/>
          </ac:spMkLst>
        </pc:spChg>
        <pc:spChg chg="del">
          <ac:chgData name="Ali Soken" userId="S::alisoken@uoregon.edu::b6961728-ad8c-47a4-be27-c26bee2df3e6" providerId="AD" clId="Web-{3400BBDE-60CE-5DE8-8C55-803C83D094A9}" dt="2026-09-23T15:40:31.446" v="14"/>
          <ac:spMkLst>
            <pc:docMk/>
            <pc:sldMk cId="342969752" sldId="763"/>
            <ac:spMk id="3" creationId="{EB482E41-FB75-E956-585A-ADDF979505AD}"/>
          </ac:spMkLst>
        </pc:spChg>
        <pc:spChg chg="del">
          <ac:chgData name="Ali Soken" userId="S::alisoken@uoregon.edu::b6961728-ad8c-47a4-be27-c26bee2df3e6" providerId="AD" clId="Web-{3400BBDE-60CE-5DE8-8C55-803C83D094A9}" dt="2026-09-23T15:41:03.511" v="26"/>
          <ac:spMkLst>
            <pc:docMk/>
            <pc:sldMk cId="342969752" sldId="763"/>
            <ac:spMk id="4" creationId="{44C8B12E-4F62-6A8C-5729-B8B385C29E51}"/>
          </ac:spMkLst>
        </pc:spChg>
        <pc:spChg chg="del">
          <ac:chgData name="Ali Soken" userId="S::alisoken@uoregon.edu::b6961728-ad8c-47a4-be27-c26bee2df3e6" providerId="AD" clId="Web-{3400BBDE-60CE-5DE8-8C55-803C83D094A9}" dt="2026-09-23T15:41:03.511" v="25"/>
          <ac:spMkLst>
            <pc:docMk/>
            <pc:sldMk cId="342969752" sldId="763"/>
            <ac:spMk id="5" creationId="{037A65A2-C5DA-391B-D928-12D044CCED7F}"/>
          </ac:spMkLst>
        </pc:spChg>
        <pc:spChg chg="del">
          <ac:chgData name="Ali Soken" userId="S::alisoken@uoregon.edu::b6961728-ad8c-47a4-be27-c26bee2df3e6" providerId="AD" clId="Web-{3400BBDE-60CE-5DE8-8C55-803C83D094A9}" dt="2026-09-23T15:41:03.511" v="24"/>
          <ac:spMkLst>
            <pc:docMk/>
            <pc:sldMk cId="342969752" sldId="763"/>
            <ac:spMk id="6" creationId="{9170DF46-D7E9-1155-C225-F2B900945C17}"/>
          </ac:spMkLst>
        </pc:spChg>
        <pc:spChg chg="add del mod">
          <ac:chgData name="Ali Soken" userId="S::alisoken@uoregon.edu::b6961728-ad8c-47a4-be27-c26bee2df3e6" providerId="AD" clId="Web-{3400BBDE-60CE-5DE8-8C55-803C83D094A9}" dt="2026-09-23T15:40:49.838" v="17"/>
          <ac:spMkLst>
            <pc:docMk/>
            <pc:sldMk cId="342969752" sldId="763"/>
            <ac:spMk id="9" creationId="{1557FCEE-798B-D6DD-7434-93D267A0B141}"/>
          </ac:spMkLst>
        </pc:spChg>
        <pc:picChg chg="add del mod ord">
          <ac:chgData name="Ali Soken" userId="S::alisoken@uoregon.edu::b6961728-ad8c-47a4-be27-c26bee2df3e6" providerId="AD" clId="Web-{3400BBDE-60CE-5DE8-8C55-803C83D094A9}" dt="2026-09-23T15:40:36.806" v="16"/>
          <ac:picMkLst>
            <pc:docMk/>
            <pc:sldMk cId="342969752" sldId="763"/>
            <ac:picMk id="7" creationId="{D999220E-E78B-72CE-9008-171EED9310DA}"/>
          </ac:picMkLst>
        </pc:picChg>
        <pc:picChg chg="add mod ord modCrop">
          <ac:chgData name="Ali Soken" userId="S::alisoken@uoregon.edu::b6961728-ad8c-47a4-be27-c26bee2df3e6" providerId="AD" clId="Web-{3400BBDE-60CE-5DE8-8C55-803C83D094A9}" dt="2026-09-23T15:41:12.871" v="28"/>
          <ac:picMkLst>
            <pc:docMk/>
            <pc:sldMk cId="342969752" sldId="763"/>
            <ac:picMk id="10" creationId="{5BA7A2FA-12F4-8BDF-25DE-4949F224D7AF}"/>
          </ac:picMkLst>
        </pc:picChg>
      </pc:sldChg>
      <pc:sldChg chg="add">
        <pc:chgData name="Ali Soken" userId="S::alisoken@uoregon.edu::b6961728-ad8c-47a4-be27-c26bee2df3e6" providerId="AD" clId="Web-{3400BBDE-60CE-5DE8-8C55-803C83D094A9}" dt="2026-09-23T15:45:31.075" v="49"/>
        <pc:sldMkLst>
          <pc:docMk/>
          <pc:sldMk cId="3142594413" sldId="764"/>
        </pc:sldMkLst>
      </pc:sldChg>
      <pc:sldChg chg="add">
        <pc:chgData name="Ali Soken" userId="S::alisoken@uoregon.edu::b6961728-ad8c-47a4-be27-c26bee2df3e6" providerId="AD" clId="Web-{3400BBDE-60CE-5DE8-8C55-803C83D094A9}" dt="2026-09-23T15:45:31.841" v="50"/>
        <pc:sldMkLst>
          <pc:docMk/>
          <pc:sldMk cId="2975374678" sldId="765"/>
        </pc:sldMkLst>
      </pc:sldChg>
      <pc:sldChg chg="add">
        <pc:chgData name="Ali Soken" userId="S::alisoken@uoregon.edu::b6961728-ad8c-47a4-be27-c26bee2df3e6" providerId="AD" clId="Web-{3400BBDE-60CE-5DE8-8C55-803C83D094A9}" dt="2026-09-23T15:45:32.075" v="51"/>
        <pc:sldMkLst>
          <pc:docMk/>
          <pc:sldMk cId="543373765" sldId="766"/>
        </pc:sldMkLst>
      </pc:sldChg>
    </pc:docChg>
  </pc:docChgLst>
  <pc:docChgLst>
    <pc:chgData name="Laurel Bastian" userId="S::lbastian@uoregon.edu::6e4c7642-20f7-465b-9100-58f7386c7ccf" providerId="AD" clId="Web-{7AF6FFA5-E681-DD6F-2DB6-AE3FC170CDEE}"/>
    <pc:docChg chg="addSld delSld">
      <pc:chgData name="Laurel Bastian" userId="S::lbastian@uoregon.edu::6e4c7642-20f7-465b-9100-58f7386c7ccf" providerId="AD" clId="Web-{7AF6FFA5-E681-DD6F-2DB6-AE3FC170CDEE}" dt="2026-09-23T07:21:08.965" v="7"/>
      <pc:docMkLst>
        <pc:docMk/>
      </pc:docMkLst>
      <pc:sldChg chg="add del">
        <pc:chgData name="Laurel Bastian" userId="S::lbastian@uoregon.edu::6e4c7642-20f7-465b-9100-58f7386c7ccf" providerId="AD" clId="Web-{7AF6FFA5-E681-DD6F-2DB6-AE3FC170CDEE}" dt="2026-09-23T07:21:04.761" v="4"/>
        <pc:sldMkLst>
          <pc:docMk/>
          <pc:sldMk cId="616772025" sldId="727"/>
        </pc:sldMkLst>
      </pc:sldChg>
      <pc:sldChg chg="add del">
        <pc:chgData name="Laurel Bastian" userId="S::lbastian@uoregon.edu::6e4c7642-20f7-465b-9100-58f7386c7ccf" providerId="AD" clId="Web-{7AF6FFA5-E681-DD6F-2DB6-AE3FC170CDEE}" dt="2026-09-23T07:21:05.293" v="6"/>
        <pc:sldMkLst>
          <pc:docMk/>
          <pc:sldMk cId="3900492325" sldId="729"/>
        </pc:sldMkLst>
      </pc:sldChg>
      <pc:sldChg chg="add del">
        <pc:chgData name="Laurel Bastian" userId="S::lbastian@uoregon.edu::6e4c7642-20f7-465b-9100-58f7386c7ccf" providerId="AD" clId="Web-{7AF6FFA5-E681-DD6F-2DB6-AE3FC170CDEE}" dt="2026-09-23T07:21:04.886" v="5"/>
        <pc:sldMkLst>
          <pc:docMk/>
          <pc:sldMk cId="4267387053" sldId="730"/>
        </pc:sldMkLst>
      </pc:sldChg>
      <pc:sldChg chg="add del">
        <pc:chgData name="Laurel Bastian" userId="S::lbastian@uoregon.edu::6e4c7642-20f7-465b-9100-58f7386c7ccf" providerId="AD" clId="Web-{7AF6FFA5-E681-DD6F-2DB6-AE3FC170CDEE}" dt="2026-09-23T07:21:08.965" v="7"/>
        <pc:sldMkLst>
          <pc:docMk/>
          <pc:sldMk cId="2734679184" sldId="744"/>
        </pc:sldMkLst>
      </pc:sldChg>
    </pc:docChg>
  </pc:docChgLst>
  <pc:docChgLst>
    <pc:chgData name="Ali Soken" userId="S::alisoken@uoregon.edu::b6961728-ad8c-47a4-be27-c26bee2df3e6" providerId="AD" clId="Web-{E1AC5105-1EA7-EFB9-C227-04DA2F2A62DA}"/>
    <pc:docChg chg="modSld">
      <pc:chgData name="Ali Soken" userId="S::alisoken@uoregon.edu::b6961728-ad8c-47a4-be27-c26bee2df3e6" providerId="AD" clId="Web-{E1AC5105-1EA7-EFB9-C227-04DA2F2A62DA}" dt="2026-09-17T20:44:28.625" v="95" actId="20577"/>
      <pc:docMkLst>
        <pc:docMk/>
      </pc:docMkLst>
      <pc:sldChg chg="addSp delSp modSp">
        <pc:chgData name="Ali Soken" userId="S::alisoken@uoregon.edu::b6961728-ad8c-47a4-be27-c26bee2df3e6" providerId="AD" clId="Web-{E1AC5105-1EA7-EFB9-C227-04DA2F2A62DA}" dt="2026-09-17T20:39:15.105" v="37" actId="1076"/>
        <pc:sldMkLst>
          <pc:docMk/>
          <pc:sldMk cId="992666469" sldId="562"/>
        </pc:sldMkLst>
        <pc:picChg chg="add mod modCrop">
          <ac:chgData name="Ali Soken" userId="S::alisoken@uoregon.edu::b6961728-ad8c-47a4-be27-c26bee2df3e6" providerId="AD" clId="Web-{E1AC5105-1EA7-EFB9-C227-04DA2F2A62DA}" dt="2026-09-17T20:39:15.105" v="37" actId="1076"/>
          <ac:picMkLst>
            <pc:docMk/>
            <pc:sldMk cId="992666469" sldId="562"/>
            <ac:picMk id="5" creationId="{F0461264-6092-5BFF-4E0A-9DC77B3EFF5E}"/>
          </ac:picMkLst>
        </pc:picChg>
      </pc:sldChg>
      <pc:sldChg chg="modSp">
        <pc:chgData name="Ali Soken" userId="S::alisoken@uoregon.edu::b6961728-ad8c-47a4-be27-c26bee2df3e6" providerId="AD" clId="Web-{E1AC5105-1EA7-EFB9-C227-04DA2F2A62DA}" dt="2026-09-17T20:44:28.625" v="95" actId="20577"/>
        <pc:sldMkLst>
          <pc:docMk/>
          <pc:sldMk cId="2446428759" sldId="660"/>
        </pc:sldMkLst>
        <pc:spChg chg="mod">
          <ac:chgData name="Ali Soken" userId="S::alisoken@uoregon.edu::b6961728-ad8c-47a4-be27-c26bee2df3e6" providerId="AD" clId="Web-{E1AC5105-1EA7-EFB9-C227-04DA2F2A62DA}" dt="2026-09-17T20:44:28.625" v="95" actId="20577"/>
          <ac:spMkLst>
            <pc:docMk/>
            <pc:sldMk cId="2446428759" sldId="660"/>
            <ac:spMk id="3" creationId="{BE802144-2EE3-2099-1CED-467CD1FA114A}"/>
          </ac:spMkLst>
        </pc:spChg>
      </pc:sldChg>
      <pc:sldChg chg="addSp delSp modSp">
        <pc:chgData name="Ali Soken" userId="S::alisoken@uoregon.edu::b6961728-ad8c-47a4-be27-c26bee2df3e6" providerId="AD" clId="Web-{E1AC5105-1EA7-EFB9-C227-04DA2F2A62DA}" dt="2026-09-17T20:40:13.156" v="44" actId="1076"/>
        <pc:sldMkLst>
          <pc:docMk/>
          <pc:sldMk cId="198209283" sldId="669"/>
        </pc:sldMkLst>
        <pc:picChg chg="add mod">
          <ac:chgData name="Ali Soken" userId="S::alisoken@uoregon.edu::b6961728-ad8c-47a4-be27-c26bee2df3e6" providerId="AD" clId="Web-{E1AC5105-1EA7-EFB9-C227-04DA2F2A62DA}" dt="2026-09-17T20:40:13.156" v="44" actId="1076"/>
          <ac:picMkLst>
            <pc:docMk/>
            <pc:sldMk cId="198209283" sldId="669"/>
            <ac:picMk id="4" creationId="{AA99DACD-7BB7-1FA9-EBCF-0CD1FB460A5B}"/>
          </ac:picMkLst>
        </pc:picChg>
      </pc:sldChg>
    </pc:docChg>
  </pc:docChgLst>
  <pc:docChgLst>
    <pc:chgData name="Ali Soken" userId="S::alisoken@uoregon.edu::b6961728-ad8c-47a4-be27-c26bee2df3e6" providerId="AD" clId="Web-{A8E871A4-4354-DA2C-2AFA-A94188C925A5}"/>
    <pc:docChg chg="addSld delSld modSld">
      <pc:chgData name="Ali Soken" userId="S::alisoken@uoregon.edu::b6961728-ad8c-47a4-be27-c26bee2df3e6" providerId="AD" clId="Web-{A8E871A4-4354-DA2C-2AFA-A94188C925A5}" dt="2026-09-17T23:28:21.944" v="44" actId="20577"/>
      <pc:docMkLst>
        <pc:docMk/>
      </pc:docMkLst>
      <pc:sldChg chg="modSp">
        <pc:chgData name="Ali Soken" userId="S::alisoken@uoregon.edu::b6961728-ad8c-47a4-be27-c26bee2df3e6" providerId="AD" clId="Web-{A8E871A4-4354-DA2C-2AFA-A94188C925A5}" dt="2026-09-17T23:28:04.631" v="27" actId="20577"/>
        <pc:sldMkLst>
          <pc:docMk/>
          <pc:sldMk cId="1317100449" sldId="754"/>
        </pc:sldMkLst>
        <pc:spChg chg="mod">
          <ac:chgData name="Ali Soken" userId="S::alisoken@uoregon.edu::b6961728-ad8c-47a4-be27-c26bee2df3e6" providerId="AD" clId="Web-{A8E871A4-4354-DA2C-2AFA-A94188C925A5}" dt="2026-09-17T23:28:04.631" v="27" actId="20577"/>
          <ac:spMkLst>
            <pc:docMk/>
            <pc:sldMk cId="1317100449" sldId="754"/>
            <ac:spMk id="3" creationId="{B614EB8D-495E-5A6A-34FB-88D1EEA5A523}"/>
          </ac:spMkLst>
        </pc:spChg>
      </pc:sldChg>
      <pc:sldChg chg="add">
        <pc:chgData name="Ali Soken" userId="S::alisoken@uoregon.edu::b6961728-ad8c-47a4-be27-c26bee2df3e6" providerId="AD" clId="Web-{A8E871A4-4354-DA2C-2AFA-A94188C925A5}" dt="2026-09-17T23:26:35.144" v="1"/>
        <pc:sldMkLst>
          <pc:docMk/>
          <pc:sldMk cId="221783976" sldId="756"/>
        </pc:sldMkLst>
      </pc:sldChg>
      <pc:sldChg chg="add">
        <pc:chgData name="Ali Soken" userId="S::alisoken@uoregon.edu::b6961728-ad8c-47a4-be27-c26bee2df3e6" providerId="AD" clId="Web-{A8E871A4-4354-DA2C-2AFA-A94188C925A5}" dt="2026-09-17T23:26:35.269" v="2"/>
        <pc:sldMkLst>
          <pc:docMk/>
          <pc:sldMk cId="535528063" sldId="757"/>
        </pc:sldMkLst>
      </pc:sldChg>
      <pc:sldChg chg="add">
        <pc:chgData name="Ali Soken" userId="S::alisoken@uoregon.edu::b6961728-ad8c-47a4-be27-c26bee2df3e6" providerId="AD" clId="Web-{A8E871A4-4354-DA2C-2AFA-A94188C925A5}" dt="2026-09-17T23:26:35.582" v="3"/>
        <pc:sldMkLst>
          <pc:docMk/>
          <pc:sldMk cId="1661788942" sldId="758"/>
        </pc:sldMkLst>
      </pc:sldChg>
      <pc:sldChg chg="add">
        <pc:chgData name="Ali Soken" userId="S::alisoken@uoregon.edu::b6961728-ad8c-47a4-be27-c26bee2df3e6" providerId="AD" clId="Web-{A8E871A4-4354-DA2C-2AFA-A94188C925A5}" dt="2026-09-17T23:26:35.660" v="4"/>
        <pc:sldMkLst>
          <pc:docMk/>
          <pc:sldMk cId="400146623" sldId="759"/>
        </pc:sldMkLst>
      </pc:sldChg>
      <pc:sldChg chg="add">
        <pc:chgData name="Ali Soken" userId="S::alisoken@uoregon.edu::b6961728-ad8c-47a4-be27-c26bee2df3e6" providerId="AD" clId="Web-{A8E871A4-4354-DA2C-2AFA-A94188C925A5}" dt="2026-09-17T23:26:35.754" v="5"/>
        <pc:sldMkLst>
          <pc:docMk/>
          <pc:sldMk cId="3584153498" sldId="760"/>
        </pc:sldMkLst>
      </pc:sldChg>
      <pc:sldChg chg="add">
        <pc:chgData name="Ali Soken" userId="S::alisoken@uoregon.edu::b6961728-ad8c-47a4-be27-c26bee2df3e6" providerId="AD" clId="Web-{A8E871A4-4354-DA2C-2AFA-A94188C925A5}" dt="2026-09-17T23:26:35.816" v="6"/>
        <pc:sldMkLst>
          <pc:docMk/>
          <pc:sldMk cId="4050724902" sldId="761"/>
        </pc:sldMkLst>
      </pc:sldChg>
      <pc:sldChg chg="modSp add replId">
        <pc:chgData name="Ali Soken" userId="S::alisoken@uoregon.edu::b6961728-ad8c-47a4-be27-c26bee2df3e6" providerId="AD" clId="Web-{A8E871A4-4354-DA2C-2AFA-A94188C925A5}" dt="2026-09-17T23:28:21.944" v="44" actId="20577"/>
        <pc:sldMkLst>
          <pc:docMk/>
          <pc:sldMk cId="4003984052" sldId="762"/>
        </pc:sldMkLst>
        <pc:spChg chg="mod">
          <ac:chgData name="Ali Soken" userId="S::alisoken@uoregon.edu::b6961728-ad8c-47a4-be27-c26bee2df3e6" providerId="AD" clId="Web-{A8E871A4-4354-DA2C-2AFA-A94188C925A5}" dt="2026-09-17T23:28:21.944" v="44" actId="20577"/>
          <ac:spMkLst>
            <pc:docMk/>
            <pc:sldMk cId="4003984052" sldId="762"/>
            <ac:spMk id="3" creationId="{5DD0E4B7-FE7F-7D22-2B56-29A796A0652C}"/>
          </ac:spMkLst>
        </pc:spChg>
      </pc:sldChg>
    </pc:docChg>
  </pc:docChgLst>
  <pc:docChgLst>
    <pc:chgData name="Ali Soken" userId="S::alisoken@uoregon.edu::b6961728-ad8c-47a4-be27-c26bee2df3e6" providerId="AD" clId="Web-{79CECB42-7B76-BCF0-C848-558FFCF17830}"/>
    <pc:docChg chg="modSld">
      <pc:chgData name="Ali Soken" userId="S::alisoken@uoregon.edu::b6961728-ad8c-47a4-be27-c26bee2df3e6" providerId="AD" clId="Web-{79CECB42-7B76-BCF0-C848-558FFCF17830}" dt="2026-09-21T00:01:35.525" v="123"/>
      <pc:docMkLst>
        <pc:docMk/>
      </pc:docMkLst>
      <pc:sldChg chg="modSp">
        <pc:chgData name="Ali Soken" userId="S::alisoken@uoregon.edu::b6961728-ad8c-47a4-be27-c26bee2df3e6" providerId="AD" clId="Web-{79CECB42-7B76-BCF0-C848-558FFCF17830}" dt="2026-09-20T23:32:54.272" v="5" actId="20577"/>
        <pc:sldMkLst>
          <pc:docMk/>
          <pc:sldMk cId="901936316" sldId="383"/>
        </pc:sldMkLst>
        <pc:spChg chg="mod">
          <ac:chgData name="Ali Soken" userId="S::alisoken@uoregon.edu::b6961728-ad8c-47a4-be27-c26bee2df3e6" providerId="AD" clId="Web-{79CECB42-7B76-BCF0-C848-558FFCF17830}" dt="2026-09-20T23:32:54.272" v="5" actId="20577"/>
          <ac:spMkLst>
            <pc:docMk/>
            <pc:sldMk cId="901936316" sldId="383"/>
            <ac:spMk id="3" creationId="{0EFC3517-8CEE-2F2F-B1AB-06D8F2598ABF}"/>
          </ac:spMkLst>
        </pc:spChg>
      </pc:sldChg>
      <pc:sldChg chg="modSp">
        <pc:chgData name="Ali Soken" userId="S::alisoken@uoregon.edu::b6961728-ad8c-47a4-be27-c26bee2df3e6" providerId="AD" clId="Web-{79CECB42-7B76-BCF0-C848-558FFCF17830}" dt="2026-09-20T23:33:45.979" v="7" actId="20577"/>
        <pc:sldMkLst>
          <pc:docMk/>
          <pc:sldMk cId="752881504" sldId="389"/>
        </pc:sldMkLst>
        <pc:spChg chg="mod">
          <ac:chgData name="Ali Soken" userId="S::alisoken@uoregon.edu::b6961728-ad8c-47a4-be27-c26bee2df3e6" providerId="AD" clId="Web-{79CECB42-7B76-BCF0-C848-558FFCF17830}" dt="2026-09-20T23:33:45.979" v="7" actId="20577"/>
          <ac:spMkLst>
            <pc:docMk/>
            <pc:sldMk cId="752881504" sldId="389"/>
            <ac:spMk id="3" creationId="{DC38FBAA-9DA3-8486-587C-47D147CB13AD}"/>
          </ac:spMkLst>
        </pc:spChg>
      </pc:sldChg>
      <pc:sldChg chg="modSp">
        <pc:chgData name="Ali Soken" userId="S::alisoken@uoregon.edu::b6961728-ad8c-47a4-be27-c26bee2df3e6" providerId="AD" clId="Web-{79CECB42-7B76-BCF0-C848-558FFCF17830}" dt="2026-09-21T00:01:25.618" v="122" actId="20577"/>
        <pc:sldMkLst>
          <pc:docMk/>
          <pc:sldMk cId="2446428759" sldId="660"/>
        </pc:sldMkLst>
        <pc:spChg chg="mod">
          <ac:chgData name="Ali Soken" userId="S::alisoken@uoregon.edu::b6961728-ad8c-47a4-be27-c26bee2df3e6" providerId="AD" clId="Web-{79CECB42-7B76-BCF0-C848-558FFCF17830}" dt="2026-09-21T00:01:25.618" v="122" actId="20577"/>
          <ac:spMkLst>
            <pc:docMk/>
            <pc:sldMk cId="2446428759" sldId="660"/>
            <ac:spMk id="3" creationId="{BE802144-2EE3-2099-1CED-467CD1FA114A}"/>
          </ac:spMkLst>
        </pc:spChg>
      </pc:sldChg>
      <pc:sldChg chg="modSp">
        <pc:chgData name="Ali Soken" userId="S::alisoken@uoregon.edu::b6961728-ad8c-47a4-be27-c26bee2df3e6" providerId="AD" clId="Web-{79CECB42-7B76-BCF0-C848-558FFCF17830}" dt="2026-09-20T23:44:43.049" v="94" actId="20577"/>
        <pc:sldMkLst>
          <pc:docMk/>
          <pc:sldMk cId="3983925127" sldId="675"/>
        </pc:sldMkLst>
        <pc:spChg chg="mod">
          <ac:chgData name="Ali Soken" userId="S::alisoken@uoregon.edu::b6961728-ad8c-47a4-be27-c26bee2df3e6" providerId="AD" clId="Web-{79CECB42-7B76-BCF0-C848-558FFCF17830}" dt="2026-09-20T23:44:43.049" v="94" actId="20577"/>
          <ac:spMkLst>
            <pc:docMk/>
            <pc:sldMk cId="3983925127" sldId="675"/>
            <ac:spMk id="8" creationId="{F2A2FB28-391D-86D6-A83D-83E0D71BDF25}"/>
          </ac:spMkLst>
        </pc:spChg>
      </pc:sldChg>
      <pc:sldChg chg="modSp">
        <pc:chgData name="Ali Soken" userId="S::alisoken@uoregon.edu::b6961728-ad8c-47a4-be27-c26bee2df3e6" providerId="AD" clId="Web-{79CECB42-7B76-BCF0-C848-558FFCF17830}" dt="2026-09-20T23:34:31.044" v="10" actId="20577"/>
        <pc:sldMkLst>
          <pc:docMk/>
          <pc:sldMk cId="1318136937" sldId="706"/>
        </pc:sldMkLst>
        <pc:spChg chg="mod">
          <ac:chgData name="Ali Soken" userId="S::alisoken@uoregon.edu::b6961728-ad8c-47a4-be27-c26bee2df3e6" providerId="AD" clId="Web-{79CECB42-7B76-BCF0-C848-558FFCF17830}" dt="2026-09-20T23:34:31.044" v="10" actId="20577"/>
          <ac:spMkLst>
            <pc:docMk/>
            <pc:sldMk cId="1318136937" sldId="706"/>
            <ac:spMk id="5" creationId="{6571C250-F078-2088-A0E5-9B1408F79EDE}"/>
          </ac:spMkLst>
        </pc:spChg>
      </pc:sldChg>
      <pc:sldChg chg="delSp">
        <pc:chgData name="Ali Soken" userId="S::alisoken@uoregon.edu::b6961728-ad8c-47a4-be27-c26bee2df3e6" providerId="AD" clId="Web-{79CECB42-7B76-BCF0-C848-558FFCF17830}" dt="2026-09-21T00:01:35.525" v="123"/>
        <pc:sldMkLst>
          <pc:docMk/>
          <pc:sldMk cId="2112382004" sldId="715"/>
        </pc:sldMkLst>
      </pc:sldChg>
      <pc:sldChg chg="modSp">
        <pc:chgData name="Ali Soken" userId="S::alisoken@uoregon.edu::b6961728-ad8c-47a4-be27-c26bee2df3e6" providerId="AD" clId="Web-{79CECB42-7B76-BCF0-C848-558FFCF17830}" dt="2026-09-20T23:41:08.231" v="18" actId="20577"/>
        <pc:sldMkLst>
          <pc:docMk/>
          <pc:sldMk cId="3816918486" sldId="733"/>
        </pc:sldMkLst>
        <pc:spChg chg="mod">
          <ac:chgData name="Ali Soken" userId="S::alisoken@uoregon.edu::b6961728-ad8c-47a4-be27-c26bee2df3e6" providerId="AD" clId="Web-{79CECB42-7B76-BCF0-C848-558FFCF17830}" dt="2026-09-20T23:41:08.231" v="18" actId="20577"/>
          <ac:spMkLst>
            <pc:docMk/>
            <pc:sldMk cId="3816918486" sldId="733"/>
            <ac:spMk id="4" creationId="{883FA8A4-80D2-C76F-DCE0-F4DDE6F29472}"/>
          </ac:spMkLst>
        </pc:spChg>
        <pc:spChg chg="mod">
          <ac:chgData name="Ali Soken" userId="S::alisoken@uoregon.edu::b6961728-ad8c-47a4-be27-c26bee2df3e6" providerId="AD" clId="Web-{79CECB42-7B76-BCF0-C848-558FFCF17830}" dt="2026-09-20T23:41:05.840" v="17" actId="20577"/>
          <ac:spMkLst>
            <pc:docMk/>
            <pc:sldMk cId="3816918486" sldId="733"/>
            <ac:spMk id="7" creationId="{4865B5F5-03D5-D0EF-EDE8-D24D63ED69B0}"/>
          </ac:spMkLst>
        </pc:spChg>
      </pc:sldChg>
      <pc:sldChg chg="addSp delSp modSp">
        <pc:chgData name="Ali Soken" userId="S::alisoken@uoregon.edu::b6961728-ad8c-47a4-be27-c26bee2df3e6" providerId="AD" clId="Web-{79CECB42-7B76-BCF0-C848-558FFCF17830}" dt="2026-09-20T23:42:09.545" v="35"/>
        <pc:sldMkLst>
          <pc:docMk/>
          <pc:sldMk cId="1410076012" sldId="735"/>
        </pc:sldMkLst>
        <pc:spChg chg="add mod">
          <ac:chgData name="Ali Soken" userId="S::alisoken@uoregon.edu::b6961728-ad8c-47a4-be27-c26bee2df3e6" providerId="AD" clId="Web-{79CECB42-7B76-BCF0-C848-558FFCF17830}" dt="2026-09-20T23:42:09.545" v="35"/>
          <ac:spMkLst>
            <pc:docMk/>
            <pc:sldMk cId="1410076012" sldId="735"/>
            <ac:spMk id="4" creationId="{86EC82A1-D570-1C6A-F66D-9AA6F3AB150D}"/>
          </ac:spMkLst>
        </pc:spChg>
        <pc:spChg chg="mod">
          <ac:chgData name="Ali Soken" userId="S::alisoken@uoregon.edu::b6961728-ad8c-47a4-be27-c26bee2df3e6" providerId="AD" clId="Web-{79CECB42-7B76-BCF0-C848-558FFCF17830}" dt="2026-09-20T23:42:01.967" v="31"/>
          <ac:spMkLst>
            <pc:docMk/>
            <pc:sldMk cId="1410076012" sldId="735"/>
            <ac:spMk id="7" creationId="{E89F84EE-EE8C-6A0A-EAD8-471349A45ACE}"/>
          </ac:spMkLst>
        </pc:spChg>
      </pc:sldChg>
      <pc:sldChg chg="addSp delSp modSp">
        <pc:chgData name="Ali Soken" userId="S::alisoken@uoregon.edu::b6961728-ad8c-47a4-be27-c26bee2df3e6" providerId="AD" clId="Web-{79CECB42-7B76-BCF0-C848-558FFCF17830}" dt="2026-09-20T23:42:58.406" v="53" actId="20577"/>
        <pc:sldMkLst>
          <pc:docMk/>
          <pc:sldMk cId="4254091336" sldId="740"/>
        </pc:sldMkLst>
        <pc:spChg chg="add mod">
          <ac:chgData name="Ali Soken" userId="S::alisoken@uoregon.edu::b6961728-ad8c-47a4-be27-c26bee2df3e6" providerId="AD" clId="Web-{79CECB42-7B76-BCF0-C848-558FFCF17830}" dt="2026-09-20T23:42:58.406" v="53" actId="20577"/>
          <ac:spMkLst>
            <pc:docMk/>
            <pc:sldMk cId="4254091336" sldId="740"/>
            <ac:spMk id="8" creationId="{A415D3AF-8A9C-F1E1-F9CC-C399D15B8749}"/>
          </ac:spMkLst>
        </pc:spChg>
      </pc:sldChg>
      <pc:sldChg chg="addSp modSp">
        <pc:chgData name="Ali Soken" userId="S::alisoken@uoregon.edu::b6961728-ad8c-47a4-be27-c26bee2df3e6" providerId="AD" clId="Web-{79CECB42-7B76-BCF0-C848-558FFCF17830}" dt="2026-09-20T23:43:45.235" v="69" actId="1076"/>
        <pc:sldMkLst>
          <pc:docMk/>
          <pc:sldMk cId="1794898767" sldId="741"/>
        </pc:sldMkLst>
        <pc:spChg chg="add mod">
          <ac:chgData name="Ali Soken" userId="S::alisoken@uoregon.edu::b6961728-ad8c-47a4-be27-c26bee2df3e6" providerId="AD" clId="Web-{79CECB42-7B76-BCF0-C848-558FFCF17830}" dt="2026-09-20T23:43:45.235" v="69" actId="1076"/>
          <ac:spMkLst>
            <pc:docMk/>
            <pc:sldMk cId="1794898767" sldId="741"/>
            <ac:spMk id="4" creationId="{72E1E721-3B7A-2405-90C2-EA2C27477E72}"/>
          </ac:spMkLst>
        </pc:spChg>
        <pc:spChg chg="mod">
          <ac:chgData name="Ali Soken" userId="S::alisoken@uoregon.edu::b6961728-ad8c-47a4-be27-c26bee2df3e6" providerId="AD" clId="Web-{79CECB42-7B76-BCF0-C848-558FFCF17830}" dt="2026-09-20T23:43:20.797" v="59" actId="20577"/>
          <ac:spMkLst>
            <pc:docMk/>
            <pc:sldMk cId="1794898767" sldId="741"/>
            <ac:spMk id="7" creationId="{8E8AC83C-8A31-91D7-327F-FB6E5D2FB92F}"/>
          </ac:spMkLst>
        </pc:spChg>
      </pc:sldChg>
      <pc:sldChg chg="modSp">
        <pc:chgData name="Ali Soken" userId="S::alisoken@uoregon.edu::b6961728-ad8c-47a4-be27-c26bee2df3e6" providerId="AD" clId="Web-{79CECB42-7B76-BCF0-C848-558FFCF17830}" dt="2026-09-20T23:50:09.312" v="96" actId="20577"/>
        <pc:sldMkLst>
          <pc:docMk/>
          <pc:sldMk cId="535528063" sldId="757"/>
        </pc:sldMkLst>
        <pc:spChg chg="mod">
          <ac:chgData name="Ali Soken" userId="S::alisoken@uoregon.edu::b6961728-ad8c-47a4-be27-c26bee2df3e6" providerId="AD" clId="Web-{79CECB42-7B76-BCF0-C848-558FFCF17830}" dt="2026-09-20T23:50:09.312" v="96" actId="20577"/>
          <ac:spMkLst>
            <pc:docMk/>
            <pc:sldMk cId="535528063" sldId="757"/>
            <ac:spMk id="3" creationId="{1B3E15A0-385D-B769-BED3-8190B8A61868}"/>
          </ac:spMkLst>
        </pc:spChg>
      </pc:sldChg>
      <pc:sldChg chg="addSp modSp">
        <pc:chgData name="Ali Soken" userId="S::alisoken@uoregon.edu::b6961728-ad8c-47a4-be27-c26bee2df3e6" providerId="AD" clId="Web-{79CECB42-7B76-BCF0-C848-558FFCF17830}" dt="2026-09-21T00:00:41.523" v="111" actId="1076"/>
        <pc:sldMkLst>
          <pc:docMk/>
          <pc:sldMk cId="4003984052" sldId="762"/>
        </pc:sldMkLst>
        <pc:spChg chg="mod">
          <ac:chgData name="Ali Soken" userId="S::alisoken@uoregon.edu::b6961728-ad8c-47a4-be27-c26bee2df3e6" providerId="AD" clId="Web-{79CECB42-7B76-BCF0-C848-558FFCF17830}" dt="2026-09-21T00:00:04.663" v="108" actId="20577"/>
          <ac:spMkLst>
            <pc:docMk/>
            <pc:sldMk cId="4003984052" sldId="762"/>
            <ac:spMk id="3" creationId="{5DD0E4B7-FE7F-7D22-2B56-29A796A0652C}"/>
          </ac:spMkLst>
        </pc:spChg>
        <pc:picChg chg="add mod">
          <ac:chgData name="Ali Soken" userId="S::alisoken@uoregon.edu::b6961728-ad8c-47a4-be27-c26bee2df3e6" providerId="AD" clId="Web-{79CECB42-7B76-BCF0-C848-558FFCF17830}" dt="2026-09-21T00:00:41.523" v="111" actId="1076"/>
          <ac:picMkLst>
            <pc:docMk/>
            <pc:sldMk cId="4003984052" sldId="762"/>
            <ac:picMk id="4" creationId="{19BF12B3-C85E-9537-0C39-119732E6C503}"/>
          </ac:picMkLst>
        </pc:picChg>
      </pc:sldChg>
    </pc:docChg>
  </pc:docChgLst>
  <pc:docChgLst>
    <pc:chgData name="Ali Soken" userId="S::alisoken@uoregon.edu::b6961728-ad8c-47a4-be27-c26bee2df3e6" providerId="AD" clId="Web-{45189E34-F248-EDD4-978A-52878F3CD26D}"/>
    <pc:docChg chg="addSld delSld modSld sldOrd">
      <pc:chgData name="Ali Soken" userId="S::alisoken@uoregon.edu::b6961728-ad8c-47a4-be27-c26bee2df3e6" providerId="AD" clId="Web-{45189E34-F248-EDD4-978A-52878F3CD26D}" dt="2026-09-11T22:58:50.430" v="446" actId="20577"/>
      <pc:docMkLst>
        <pc:docMk/>
      </pc:docMkLst>
      <pc:sldChg chg="modSp">
        <pc:chgData name="Ali Soken" userId="S::alisoken@uoregon.edu::b6961728-ad8c-47a4-be27-c26bee2df3e6" providerId="AD" clId="Web-{45189E34-F248-EDD4-978A-52878F3CD26D}" dt="2026-09-11T19:46:42.174" v="54" actId="20577"/>
        <pc:sldMkLst>
          <pc:docMk/>
          <pc:sldMk cId="2451442515" sldId="318"/>
        </pc:sldMkLst>
        <pc:spChg chg="mod">
          <ac:chgData name="Ali Soken" userId="S::alisoken@uoregon.edu::b6961728-ad8c-47a4-be27-c26bee2df3e6" providerId="AD" clId="Web-{45189E34-F248-EDD4-978A-52878F3CD26D}" dt="2026-09-11T19:46:42.174" v="54" actId="20577"/>
          <ac:spMkLst>
            <pc:docMk/>
            <pc:sldMk cId="2451442515" sldId="318"/>
            <ac:spMk id="9" creationId="{CDE5C5AF-638E-85D2-8976-60923B9F8F0D}"/>
          </ac:spMkLst>
        </pc:spChg>
      </pc:sldChg>
      <pc:sldChg chg="modSp">
        <pc:chgData name="Ali Soken" userId="S::alisoken@uoregon.edu::b6961728-ad8c-47a4-be27-c26bee2df3e6" providerId="AD" clId="Web-{45189E34-F248-EDD4-978A-52878F3CD26D}" dt="2026-09-11T19:48:29.601" v="72" actId="20577"/>
        <pc:sldMkLst>
          <pc:docMk/>
          <pc:sldMk cId="901936316" sldId="383"/>
        </pc:sldMkLst>
        <pc:spChg chg="mod">
          <ac:chgData name="Ali Soken" userId="S::alisoken@uoregon.edu::b6961728-ad8c-47a4-be27-c26bee2df3e6" providerId="AD" clId="Web-{45189E34-F248-EDD4-978A-52878F3CD26D}" dt="2026-09-11T19:48:29.601" v="72" actId="20577"/>
          <ac:spMkLst>
            <pc:docMk/>
            <pc:sldMk cId="901936316" sldId="383"/>
            <ac:spMk id="3" creationId="{0EFC3517-8CEE-2F2F-B1AB-06D8F2598ABF}"/>
          </ac:spMkLst>
        </pc:spChg>
        <pc:spChg chg="mod">
          <ac:chgData name="Ali Soken" userId="S::alisoken@uoregon.edu::b6961728-ad8c-47a4-be27-c26bee2df3e6" providerId="AD" clId="Web-{45189E34-F248-EDD4-978A-52878F3CD26D}" dt="2026-09-11T19:45:11.265" v="44" actId="1076"/>
          <ac:spMkLst>
            <pc:docMk/>
            <pc:sldMk cId="901936316" sldId="383"/>
            <ac:spMk id="9" creationId="{B052B6CF-ACF8-C1CF-FC84-77EBBFA21DB9}"/>
          </ac:spMkLst>
        </pc:spChg>
      </pc:sldChg>
      <pc:sldChg chg="modSp">
        <pc:chgData name="Ali Soken" userId="S::alisoken@uoregon.edu::b6961728-ad8c-47a4-be27-c26bee2df3e6" providerId="AD" clId="Web-{45189E34-F248-EDD4-978A-52878F3CD26D}" dt="2026-09-11T19:48:22.257" v="71" actId="20577"/>
        <pc:sldMkLst>
          <pc:docMk/>
          <pc:sldMk cId="43375027" sldId="436"/>
        </pc:sldMkLst>
        <pc:spChg chg="mod">
          <ac:chgData name="Ali Soken" userId="S::alisoken@uoregon.edu::b6961728-ad8c-47a4-be27-c26bee2df3e6" providerId="AD" clId="Web-{45189E34-F248-EDD4-978A-52878F3CD26D}" dt="2026-09-11T19:48:22.257" v="71" actId="20577"/>
          <ac:spMkLst>
            <pc:docMk/>
            <pc:sldMk cId="43375027" sldId="436"/>
            <ac:spMk id="2" creationId="{A57FEBAD-12E8-2EE9-C625-A423E7EE4913}"/>
          </ac:spMkLst>
        </pc:spChg>
      </pc:sldChg>
      <pc:sldChg chg="modSp">
        <pc:chgData name="Ali Soken" userId="S::alisoken@uoregon.edu::b6961728-ad8c-47a4-be27-c26bee2df3e6" providerId="AD" clId="Web-{45189E34-F248-EDD4-978A-52878F3CD26D}" dt="2026-09-11T19:47:11.504" v="55" actId="20577"/>
        <pc:sldMkLst>
          <pc:docMk/>
          <pc:sldMk cId="447075341" sldId="437"/>
        </pc:sldMkLst>
        <pc:spChg chg="mod">
          <ac:chgData name="Ali Soken" userId="S::alisoken@uoregon.edu::b6961728-ad8c-47a4-be27-c26bee2df3e6" providerId="AD" clId="Web-{45189E34-F248-EDD4-978A-52878F3CD26D}" dt="2026-09-11T19:47:11.504" v="55" actId="20577"/>
          <ac:spMkLst>
            <pc:docMk/>
            <pc:sldMk cId="447075341" sldId="437"/>
            <ac:spMk id="2" creationId="{1E744F77-37B4-CD5D-2A5F-6EC306B4FF29}"/>
          </ac:spMkLst>
        </pc:spChg>
      </pc:sldChg>
      <pc:sldChg chg="modSp">
        <pc:chgData name="Ali Soken" userId="S::alisoken@uoregon.edu::b6961728-ad8c-47a4-be27-c26bee2df3e6" providerId="AD" clId="Web-{45189E34-F248-EDD4-978A-52878F3CD26D}" dt="2026-09-11T20:24:06.233" v="401" actId="20577"/>
        <pc:sldMkLst>
          <pc:docMk/>
          <pc:sldMk cId="1155069237" sldId="461"/>
        </pc:sldMkLst>
        <pc:spChg chg="mod">
          <ac:chgData name="Ali Soken" userId="S::alisoken@uoregon.edu::b6961728-ad8c-47a4-be27-c26bee2df3e6" providerId="AD" clId="Web-{45189E34-F248-EDD4-978A-52878F3CD26D}" dt="2026-09-11T20:23:25.341" v="373" actId="20577"/>
          <ac:spMkLst>
            <pc:docMk/>
            <pc:sldMk cId="1155069237" sldId="461"/>
            <ac:spMk id="2" creationId="{1AEE5124-6E77-7E3E-3A69-A18A3FF7B11D}"/>
          </ac:spMkLst>
        </pc:spChg>
        <pc:spChg chg="mod">
          <ac:chgData name="Ali Soken" userId="S::alisoken@uoregon.edu::b6961728-ad8c-47a4-be27-c26bee2df3e6" providerId="AD" clId="Web-{45189E34-F248-EDD4-978A-52878F3CD26D}" dt="2026-09-11T20:24:06.233" v="401" actId="20577"/>
          <ac:spMkLst>
            <pc:docMk/>
            <pc:sldMk cId="1155069237" sldId="461"/>
            <ac:spMk id="3" creationId="{AEE128A4-DE45-16B0-52EE-1970A5D76D5B}"/>
          </ac:spMkLst>
        </pc:spChg>
      </pc:sldChg>
      <pc:sldChg chg="modSp">
        <pc:chgData name="Ali Soken" userId="S::alisoken@uoregon.edu::b6961728-ad8c-47a4-be27-c26bee2df3e6" providerId="AD" clId="Web-{45189E34-F248-EDD4-978A-52878F3CD26D}" dt="2026-09-11T20:04:20.826" v="166" actId="20577"/>
        <pc:sldMkLst>
          <pc:docMk/>
          <pc:sldMk cId="3983925127" sldId="675"/>
        </pc:sldMkLst>
        <pc:spChg chg="mod">
          <ac:chgData name="Ali Soken" userId="S::alisoken@uoregon.edu::b6961728-ad8c-47a4-be27-c26bee2df3e6" providerId="AD" clId="Web-{45189E34-F248-EDD4-978A-52878F3CD26D}" dt="2026-09-11T20:04:20.826" v="166" actId="20577"/>
          <ac:spMkLst>
            <pc:docMk/>
            <pc:sldMk cId="3983925127" sldId="675"/>
            <ac:spMk id="8" creationId="{F2A2FB28-391D-86D6-A83D-83E0D71BDF25}"/>
          </ac:spMkLst>
        </pc:spChg>
      </pc:sldChg>
      <pc:sldChg chg="modSp">
        <pc:chgData name="Ali Soken" userId="S::alisoken@uoregon.edu::b6961728-ad8c-47a4-be27-c26bee2df3e6" providerId="AD" clId="Web-{45189E34-F248-EDD4-978A-52878F3CD26D}" dt="2026-09-11T19:46:29.205" v="49" actId="20577"/>
        <pc:sldMkLst>
          <pc:docMk/>
          <pc:sldMk cId="515679196" sldId="704"/>
        </pc:sldMkLst>
        <pc:spChg chg="mod">
          <ac:chgData name="Ali Soken" userId="S::alisoken@uoregon.edu::b6961728-ad8c-47a4-be27-c26bee2df3e6" providerId="AD" clId="Web-{45189E34-F248-EDD4-978A-52878F3CD26D}" dt="2026-09-11T19:46:29.205" v="49" actId="20577"/>
          <ac:spMkLst>
            <pc:docMk/>
            <pc:sldMk cId="515679196" sldId="704"/>
            <ac:spMk id="4" creationId="{76E542B1-2A7E-A258-6E9A-3D1857BA1DE0}"/>
          </ac:spMkLst>
        </pc:spChg>
      </pc:sldChg>
      <pc:sldChg chg="modSp">
        <pc:chgData name="Ali Soken" userId="S::alisoken@uoregon.edu::b6961728-ad8c-47a4-be27-c26bee2df3e6" providerId="AD" clId="Web-{45189E34-F248-EDD4-978A-52878F3CD26D}" dt="2026-09-11T19:48:02.693" v="70" actId="20577"/>
        <pc:sldMkLst>
          <pc:docMk/>
          <pc:sldMk cId="2754015863" sldId="711"/>
        </pc:sldMkLst>
        <pc:spChg chg="mod">
          <ac:chgData name="Ali Soken" userId="S::alisoken@uoregon.edu::b6961728-ad8c-47a4-be27-c26bee2df3e6" providerId="AD" clId="Web-{45189E34-F248-EDD4-978A-52878F3CD26D}" dt="2026-09-11T19:48:02.693" v="70" actId="20577"/>
          <ac:spMkLst>
            <pc:docMk/>
            <pc:sldMk cId="2754015863" sldId="711"/>
            <ac:spMk id="3" creationId="{1D854BB3-25FA-A5B9-D827-AF5E3E43F81D}"/>
          </ac:spMkLst>
        </pc:spChg>
      </pc:sldChg>
      <pc:sldChg chg="modSp">
        <pc:chgData name="Ali Soken" userId="S::alisoken@uoregon.edu::b6961728-ad8c-47a4-be27-c26bee2df3e6" providerId="AD" clId="Web-{45189E34-F248-EDD4-978A-52878F3CD26D}" dt="2026-09-11T19:47:49.755" v="68" actId="20577"/>
        <pc:sldMkLst>
          <pc:docMk/>
          <pc:sldMk cId="757161794" sldId="720"/>
        </pc:sldMkLst>
        <pc:spChg chg="mod">
          <ac:chgData name="Ali Soken" userId="S::alisoken@uoregon.edu::b6961728-ad8c-47a4-be27-c26bee2df3e6" providerId="AD" clId="Web-{45189E34-F248-EDD4-978A-52878F3CD26D}" dt="2026-09-11T19:47:49.755" v="68" actId="20577"/>
          <ac:spMkLst>
            <pc:docMk/>
            <pc:sldMk cId="757161794" sldId="720"/>
            <ac:spMk id="2" creationId="{236A2E77-C32F-DCE1-91CD-726202A9C6FE}"/>
          </ac:spMkLst>
        </pc:spChg>
      </pc:sldChg>
      <pc:sldChg chg="modSp">
        <pc:chgData name="Ali Soken" userId="S::alisoken@uoregon.edu::b6961728-ad8c-47a4-be27-c26bee2df3e6" providerId="AD" clId="Web-{45189E34-F248-EDD4-978A-52878F3CD26D}" dt="2026-09-11T19:41:34.506" v="10" actId="20577"/>
        <pc:sldMkLst>
          <pc:docMk/>
          <pc:sldMk cId="3866288707" sldId="722"/>
        </pc:sldMkLst>
        <pc:spChg chg="mod">
          <ac:chgData name="Ali Soken" userId="S::alisoken@uoregon.edu::b6961728-ad8c-47a4-be27-c26bee2df3e6" providerId="AD" clId="Web-{45189E34-F248-EDD4-978A-52878F3CD26D}" dt="2026-09-11T19:41:34.506" v="10" actId="20577"/>
          <ac:spMkLst>
            <pc:docMk/>
            <pc:sldMk cId="3866288707" sldId="722"/>
            <ac:spMk id="2" creationId="{1C4432F1-01F7-07BB-2102-2259FDB6F07F}"/>
          </ac:spMkLst>
        </pc:spChg>
        <pc:spChg chg="mod">
          <ac:chgData name="Ali Soken" userId="S::alisoken@uoregon.edu::b6961728-ad8c-47a4-be27-c26bee2df3e6" providerId="AD" clId="Web-{45189E34-F248-EDD4-978A-52878F3CD26D}" dt="2026-09-11T18:42:43.808" v="1" actId="20577"/>
          <ac:spMkLst>
            <pc:docMk/>
            <pc:sldMk cId="3866288707" sldId="722"/>
            <ac:spMk id="7" creationId="{14DD9439-BF6B-5485-DE4C-9338E6E04543}"/>
          </ac:spMkLst>
        </pc:spChg>
      </pc:sldChg>
      <pc:sldChg chg="modSp">
        <pc:chgData name="Ali Soken" userId="S::alisoken@uoregon.edu::b6961728-ad8c-47a4-be27-c26bee2df3e6" providerId="AD" clId="Web-{45189E34-F248-EDD4-978A-52878F3CD26D}" dt="2026-09-11T19:46:08.189" v="46" actId="20577"/>
        <pc:sldMkLst>
          <pc:docMk/>
          <pc:sldMk cId="2878165191" sldId="723"/>
        </pc:sldMkLst>
        <pc:spChg chg="mod">
          <ac:chgData name="Ali Soken" userId="S::alisoken@uoregon.edu::b6961728-ad8c-47a4-be27-c26bee2df3e6" providerId="AD" clId="Web-{45189E34-F248-EDD4-978A-52878F3CD26D}" dt="2026-09-11T19:46:08.189" v="46" actId="20577"/>
          <ac:spMkLst>
            <pc:docMk/>
            <pc:sldMk cId="2878165191" sldId="723"/>
            <ac:spMk id="3" creationId="{AD7C21FF-8239-716F-9A0E-E1AEDA10E39E}"/>
          </ac:spMkLst>
        </pc:spChg>
      </pc:sldChg>
      <pc:sldChg chg="addSp delSp modSp">
        <pc:chgData name="Ali Soken" userId="S::alisoken@uoregon.edu::b6961728-ad8c-47a4-be27-c26bee2df3e6" providerId="AD" clId="Web-{45189E34-F248-EDD4-978A-52878F3CD26D}" dt="2026-09-11T19:54:03.552" v="159"/>
        <pc:sldMkLst>
          <pc:docMk/>
          <pc:sldMk cId="4267387053" sldId="730"/>
        </pc:sldMkLst>
        <pc:spChg chg="add mod">
          <ac:chgData name="Ali Soken" userId="S::alisoken@uoregon.edu::b6961728-ad8c-47a4-be27-c26bee2df3e6" providerId="AD" clId="Web-{45189E34-F248-EDD4-978A-52878F3CD26D}" dt="2026-09-11T19:52:32.032" v="125" actId="20577"/>
          <ac:spMkLst>
            <pc:docMk/>
            <pc:sldMk cId="4267387053" sldId="730"/>
            <ac:spMk id="5" creationId="{A2D57FAF-E265-26E1-5B11-FE4DBC3FF309}"/>
          </ac:spMkLst>
        </pc:spChg>
        <pc:spChg chg="add mod">
          <ac:chgData name="Ali Soken" userId="S::alisoken@uoregon.edu::b6961728-ad8c-47a4-be27-c26bee2df3e6" providerId="AD" clId="Web-{45189E34-F248-EDD4-978A-52878F3CD26D}" dt="2026-09-11T19:54:03.552" v="159"/>
          <ac:spMkLst>
            <pc:docMk/>
            <pc:sldMk cId="4267387053" sldId="730"/>
            <ac:spMk id="6" creationId="{9250C375-1F41-4EEE-3F46-40C9431740A6}"/>
          </ac:spMkLst>
        </pc:spChg>
        <pc:spChg chg="add mod">
          <ac:chgData name="Ali Soken" userId="S::alisoken@uoregon.edu::b6961728-ad8c-47a4-be27-c26bee2df3e6" providerId="AD" clId="Web-{45189E34-F248-EDD4-978A-52878F3CD26D}" dt="2026-09-11T19:53:57.317" v="158" actId="20577"/>
          <ac:spMkLst>
            <pc:docMk/>
            <pc:sldMk cId="4267387053" sldId="730"/>
            <ac:spMk id="7" creationId="{D19CCD55-F2E3-7E6C-5116-50C0668DA2F8}"/>
          </ac:spMkLst>
        </pc:spChg>
        <pc:spChg chg="mod">
          <ac:chgData name="Ali Soken" userId="S::alisoken@uoregon.edu::b6961728-ad8c-47a4-be27-c26bee2df3e6" providerId="AD" clId="Web-{45189E34-F248-EDD4-978A-52878F3CD26D}" dt="2026-09-11T19:52:52.361" v="130" actId="14100"/>
          <ac:spMkLst>
            <pc:docMk/>
            <pc:sldMk cId="4267387053" sldId="730"/>
            <ac:spMk id="8" creationId="{5D60C758-2B1D-6032-FD84-C5BA6C1FB01B}"/>
          </ac:spMkLst>
        </pc:spChg>
        <pc:spChg chg="mod">
          <ac:chgData name="Ali Soken" userId="S::alisoken@uoregon.edu::b6961728-ad8c-47a4-be27-c26bee2df3e6" providerId="AD" clId="Web-{45189E34-F248-EDD4-978A-52878F3CD26D}" dt="2026-09-11T19:52:54.627" v="131" actId="14100"/>
          <ac:spMkLst>
            <pc:docMk/>
            <pc:sldMk cId="4267387053" sldId="730"/>
            <ac:spMk id="10" creationId="{04BAB584-6099-A86A-A455-A630A8EE737E}"/>
          </ac:spMkLst>
        </pc:spChg>
        <pc:spChg chg="mod">
          <ac:chgData name="Ali Soken" userId="S::alisoken@uoregon.edu::b6961728-ad8c-47a4-be27-c26bee2df3e6" providerId="AD" clId="Web-{45189E34-F248-EDD4-978A-52878F3CD26D}" dt="2026-09-11T19:51:43.780" v="114" actId="1076"/>
          <ac:spMkLst>
            <pc:docMk/>
            <pc:sldMk cId="4267387053" sldId="730"/>
            <ac:spMk id="13" creationId="{0B771B0E-70D9-198B-763E-51A72F379600}"/>
          </ac:spMkLst>
        </pc:spChg>
      </pc:sldChg>
      <pc:sldChg chg="modSp add replId">
        <pc:chgData name="Ali Soken" userId="S::alisoken@uoregon.edu::b6961728-ad8c-47a4-be27-c26bee2df3e6" providerId="AD" clId="Web-{45189E34-F248-EDD4-978A-52878F3CD26D}" dt="2026-09-11T19:47:38.974" v="64" actId="20577"/>
        <pc:sldMkLst>
          <pc:docMk/>
          <pc:sldMk cId="3597463149" sldId="747"/>
        </pc:sldMkLst>
        <pc:spChg chg="mod">
          <ac:chgData name="Ali Soken" userId="S::alisoken@uoregon.edu::b6961728-ad8c-47a4-be27-c26bee2df3e6" providerId="AD" clId="Web-{45189E34-F248-EDD4-978A-52878F3CD26D}" dt="2026-09-11T19:47:38.974" v="64" actId="20577"/>
          <ac:spMkLst>
            <pc:docMk/>
            <pc:sldMk cId="3597463149" sldId="747"/>
            <ac:spMk id="2" creationId="{1E2591C4-FB94-914E-FC06-8713A9AA4299}"/>
          </ac:spMkLst>
        </pc:spChg>
      </pc:sldChg>
      <pc:sldChg chg="addSp delSp modSp new mod ord modClrScheme chgLayout">
        <pc:chgData name="Ali Soken" userId="S::alisoken@uoregon.edu::b6961728-ad8c-47a4-be27-c26bee2df3e6" providerId="AD" clId="Web-{45189E34-F248-EDD4-978A-52878F3CD26D}" dt="2026-09-11T20:11:08.765" v="262" actId="14100"/>
        <pc:sldMkLst>
          <pc:docMk/>
          <pc:sldMk cId="1674387555" sldId="748"/>
        </pc:sldMkLst>
        <pc:spChg chg="add mod">
          <ac:chgData name="Ali Soken" userId="S::alisoken@uoregon.edu::b6961728-ad8c-47a4-be27-c26bee2df3e6" providerId="AD" clId="Web-{45189E34-F248-EDD4-978A-52878F3CD26D}" dt="2026-09-11T20:11:08.765" v="262" actId="14100"/>
          <ac:spMkLst>
            <pc:docMk/>
            <pc:sldMk cId="1674387555" sldId="748"/>
            <ac:spMk id="8" creationId="{81401784-D665-714B-EAE1-96DFB03E01A6}"/>
          </ac:spMkLst>
        </pc:spChg>
        <pc:spChg chg="add del mod">
          <ac:chgData name="Ali Soken" userId="S::alisoken@uoregon.edu::b6961728-ad8c-47a4-be27-c26bee2df3e6" providerId="AD" clId="Web-{45189E34-F248-EDD4-978A-52878F3CD26D}" dt="2026-09-11T20:11:06.280" v="261" actId="1076"/>
          <ac:spMkLst>
            <pc:docMk/>
            <pc:sldMk cId="1674387555" sldId="748"/>
            <ac:spMk id="12" creationId="{243A80F4-8361-F5B9-9451-F095783286B2}"/>
          </ac:spMkLst>
        </pc:spChg>
        <pc:spChg chg="add mod">
          <ac:chgData name="Ali Soken" userId="S::alisoken@uoregon.edu::b6961728-ad8c-47a4-be27-c26bee2df3e6" providerId="AD" clId="Web-{45189E34-F248-EDD4-978A-52878F3CD26D}" dt="2026-09-11T20:11:01.280" v="260" actId="20577"/>
          <ac:spMkLst>
            <pc:docMk/>
            <pc:sldMk cId="1674387555" sldId="748"/>
            <ac:spMk id="14" creationId="{B9F07AF3-7F37-A1E0-DD9D-DF8C14813834}"/>
          </ac:spMkLst>
        </pc:spChg>
      </pc:sldChg>
      <pc:sldChg chg="modSp add replId">
        <pc:chgData name="Ali Soken" userId="S::alisoken@uoregon.edu::b6961728-ad8c-47a4-be27-c26bee2df3e6" providerId="AD" clId="Web-{45189E34-F248-EDD4-978A-52878F3CD26D}" dt="2026-09-11T22:58:50.430" v="446" actId="20577"/>
        <pc:sldMkLst>
          <pc:docMk/>
          <pc:sldMk cId="1317100449" sldId="754"/>
        </pc:sldMkLst>
        <pc:spChg chg="mod">
          <ac:chgData name="Ali Soken" userId="S::alisoken@uoregon.edu::b6961728-ad8c-47a4-be27-c26bee2df3e6" providerId="AD" clId="Web-{45189E34-F248-EDD4-978A-52878F3CD26D}" dt="2026-09-11T20:24:28.640" v="420" actId="20577"/>
          <ac:spMkLst>
            <pc:docMk/>
            <pc:sldMk cId="1317100449" sldId="754"/>
            <ac:spMk id="2" creationId="{7B649063-31BE-8348-FE6C-C0485E5D1B36}"/>
          </ac:spMkLst>
        </pc:spChg>
        <pc:spChg chg="mod">
          <ac:chgData name="Ali Soken" userId="S::alisoken@uoregon.edu::b6961728-ad8c-47a4-be27-c26bee2df3e6" providerId="AD" clId="Web-{45189E34-F248-EDD4-978A-52878F3CD26D}" dt="2026-09-11T22:58:50.430" v="446" actId="20577"/>
          <ac:spMkLst>
            <pc:docMk/>
            <pc:sldMk cId="1317100449" sldId="754"/>
            <ac:spMk id="3" creationId="{B614EB8D-495E-5A6A-34FB-88D1EEA5A523}"/>
          </ac:spMkLst>
        </pc:spChg>
      </pc:sldChg>
    </pc:docChg>
  </pc:docChgLst>
</pc:chgInfo>
</file>

<file path=ppt/comments/modernComment_2A3_ED75DF87.xml><?xml version="1.0" encoding="utf-8"?>
<p188:cmLst xmlns:a="http://schemas.openxmlformats.org/drawingml/2006/main" xmlns:r="http://schemas.openxmlformats.org/officeDocument/2006/relationships" xmlns:p188="http://schemas.microsoft.com/office/powerpoint/2018/8/main">
  <p188:cm id="{56721043-AE4F-4764-863F-4328A58B2BA7}" authorId="{5136F4A4-3542-7D49-DD17-D929FD3D72C4}" status="resolved" created="2024-09-23T22:36:00.251" complete="100000">
    <pc:sldMkLst xmlns:pc="http://schemas.microsoft.com/office/powerpoint/2013/main/command">
      <pc:docMk/>
      <pc:sldMk cId="3983925127" sldId="675"/>
    </pc:sldMkLst>
    <p188:txBody>
      <a:bodyPr/>
      <a:lstStyle/>
      <a:p>
        <a:r>
          <a:rPr lang="en-US"/>
          <a:t>Capturing the shared ideas - help needed</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D75854-5449-5742-91FA-1BEFEDB4C830}" type="datetimeFigureOut">
              <a:rPr lang="en-US" smtClean="0"/>
              <a:t>9/25/26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52C29B-0625-D449-A9A3-8E855D4044E2}" type="slidenum">
              <a:rPr lang="en-US" smtClean="0"/>
              <a:t>‹#›</a:t>
            </a:fld>
            <a:endParaRPr lang="en-US"/>
          </a:p>
        </p:txBody>
      </p:sp>
    </p:spTree>
    <p:extLst>
      <p:ext uri="{BB962C8B-B14F-4D97-AF65-F5344CB8AC3E}">
        <p14:creationId xmlns:p14="http://schemas.microsoft.com/office/powerpoint/2010/main" val="2507062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cs typeface="Calibri"/>
              </a:rPr>
              <a:t>LR</a:t>
            </a:r>
          </a:p>
        </p:txBody>
      </p:sp>
      <p:sp>
        <p:nvSpPr>
          <p:cNvPr id="4" name="Slide Number Placeholder 3"/>
          <p:cNvSpPr>
            <a:spLocks noGrp="1"/>
          </p:cNvSpPr>
          <p:nvPr>
            <p:ph type="sldNum" sz="quarter" idx="5"/>
          </p:nvPr>
        </p:nvSpPr>
        <p:spPr/>
        <p:txBody>
          <a:bodyPr/>
          <a:lstStyle/>
          <a:p>
            <a:fld id="{7B52C29B-0625-D449-A9A3-8E855D4044E2}" type="slidenum">
              <a:rPr lang="en-US" smtClean="0"/>
              <a:t>0</a:t>
            </a:fld>
            <a:endParaRPr lang="en-US"/>
          </a:p>
        </p:txBody>
      </p:sp>
    </p:spTree>
    <p:extLst>
      <p:ext uri="{BB962C8B-B14F-4D97-AF65-F5344CB8AC3E}">
        <p14:creationId xmlns:p14="http://schemas.microsoft.com/office/powerpoint/2010/main" val="4291002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AS</a:t>
            </a:r>
          </a:p>
        </p:txBody>
      </p:sp>
      <p:sp>
        <p:nvSpPr>
          <p:cNvPr id="4" name="Slide Number Placeholder 3"/>
          <p:cNvSpPr>
            <a:spLocks noGrp="1"/>
          </p:cNvSpPr>
          <p:nvPr>
            <p:ph type="sldNum" sz="quarter" idx="5"/>
          </p:nvPr>
        </p:nvSpPr>
        <p:spPr/>
        <p:txBody>
          <a:bodyPr/>
          <a:lstStyle/>
          <a:p>
            <a:fld id="{7B52C29B-0625-D449-A9A3-8E855D4044E2}" type="slidenum">
              <a:rPr lang="en-US" smtClean="0"/>
              <a:t>1</a:t>
            </a:fld>
            <a:endParaRPr lang="en-US"/>
          </a:p>
        </p:txBody>
      </p:sp>
    </p:spTree>
    <p:extLst>
      <p:ext uri="{BB962C8B-B14F-4D97-AF65-F5344CB8AC3E}">
        <p14:creationId xmlns:p14="http://schemas.microsoft.com/office/powerpoint/2010/main" val="1363162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LR</a:t>
            </a:r>
          </a:p>
        </p:txBody>
      </p:sp>
      <p:sp>
        <p:nvSpPr>
          <p:cNvPr id="4" name="Slide Number Placeholder 3"/>
          <p:cNvSpPr>
            <a:spLocks noGrp="1"/>
          </p:cNvSpPr>
          <p:nvPr>
            <p:ph type="sldNum" sz="quarter" idx="5"/>
          </p:nvPr>
        </p:nvSpPr>
        <p:spPr/>
        <p:txBody>
          <a:bodyPr/>
          <a:lstStyle/>
          <a:p>
            <a:fld id="{7B52C29B-0625-D449-A9A3-8E855D4044E2}" type="slidenum">
              <a:rPr lang="en-US" smtClean="0"/>
              <a:t>2</a:t>
            </a:fld>
            <a:endParaRPr lang="en-US"/>
          </a:p>
        </p:txBody>
      </p:sp>
    </p:spTree>
    <p:extLst>
      <p:ext uri="{BB962C8B-B14F-4D97-AF65-F5344CB8AC3E}">
        <p14:creationId xmlns:p14="http://schemas.microsoft.com/office/powerpoint/2010/main" val="32140276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Very brief AS</a:t>
            </a:r>
          </a:p>
        </p:txBody>
      </p:sp>
      <p:sp>
        <p:nvSpPr>
          <p:cNvPr id="4" name="Slide Number Placeholder 3"/>
          <p:cNvSpPr>
            <a:spLocks noGrp="1"/>
          </p:cNvSpPr>
          <p:nvPr>
            <p:ph type="sldNum" sz="quarter" idx="5"/>
          </p:nvPr>
        </p:nvSpPr>
        <p:spPr/>
        <p:txBody>
          <a:bodyPr/>
          <a:lstStyle/>
          <a:p>
            <a:fld id="{7B52C29B-0625-D449-A9A3-8E855D4044E2}" type="slidenum">
              <a:rPr lang="en-US" smtClean="0"/>
              <a:t>3</a:t>
            </a:fld>
            <a:endParaRPr lang="en-US"/>
          </a:p>
        </p:txBody>
      </p:sp>
    </p:spTree>
    <p:extLst>
      <p:ext uri="{BB962C8B-B14F-4D97-AF65-F5344CB8AC3E}">
        <p14:creationId xmlns:p14="http://schemas.microsoft.com/office/powerpoint/2010/main" val="1040562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AS</a:t>
            </a:r>
          </a:p>
        </p:txBody>
      </p:sp>
      <p:sp>
        <p:nvSpPr>
          <p:cNvPr id="4" name="Slide Number Placeholder 3"/>
          <p:cNvSpPr>
            <a:spLocks noGrp="1"/>
          </p:cNvSpPr>
          <p:nvPr>
            <p:ph type="sldNum" sz="quarter" idx="5"/>
          </p:nvPr>
        </p:nvSpPr>
        <p:spPr/>
        <p:txBody>
          <a:bodyPr/>
          <a:lstStyle/>
          <a:p>
            <a:fld id="{7B52C29B-0625-D449-A9A3-8E855D4044E2}" type="slidenum">
              <a:rPr lang="en-US" smtClean="0"/>
              <a:t>4</a:t>
            </a:fld>
            <a:endParaRPr lang="en-US"/>
          </a:p>
        </p:txBody>
      </p:sp>
    </p:spTree>
    <p:extLst>
      <p:ext uri="{BB962C8B-B14F-4D97-AF65-F5344CB8AC3E}">
        <p14:creationId xmlns:p14="http://schemas.microsoft.com/office/powerpoint/2010/main" val="7226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Very brief—one minute or less.</a:t>
            </a:r>
            <a:br>
              <a:rPr lang="en-US">
                <a:cs typeface="+mn-lt"/>
              </a:rPr>
            </a:br>
            <a:r>
              <a:rPr lang="en-US"/>
              <a:t>Lee</a:t>
            </a:r>
          </a:p>
        </p:txBody>
      </p:sp>
      <p:sp>
        <p:nvSpPr>
          <p:cNvPr id="4" name="Slide Number Placeholder 3"/>
          <p:cNvSpPr>
            <a:spLocks noGrp="1"/>
          </p:cNvSpPr>
          <p:nvPr>
            <p:ph type="sldNum" sz="quarter" idx="5"/>
          </p:nvPr>
        </p:nvSpPr>
        <p:spPr/>
        <p:txBody>
          <a:bodyPr/>
          <a:lstStyle/>
          <a:p>
            <a:fld id="{0F6362D9-E097-D54B-B51B-889D2CFEACBC}" type="slidenum">
              <a:rPr lang="en-US" smtClean="0"/>
              <a:t>5</a:t>
            </a:fld>
            <a:endParaRPr lang="en-US"/>
          </a:p>
        </p:txBody>
      </p:sp>
    </p:spTree>
    <p:extLst>
      <p:ext uri="{BB962C8B-B14F-4D97-AF65-F5344CB8AC3E}">
        <p14:creationId xmlns:p14="http://schemas.microsoft.com/office/powerpoint/2010/main" val="1508000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LR</a:t>
            </a:r>
          </a:p>
        </p:txBody>
      </p:sp>
      <p:sp>
        <p:nvSpPr>
          <p:cNvPr id="4" name="Slide Number Placeholder 3"/>
          <p:cNvSpPr>
            <a:spLocks noGrp="1"/>
          </p:cNvSpPr>
          <p:nvPr>
            <p:ph type="sldNum" sz="quarter" idx="5"/>
          </p:nvPr>
        </p:nvSpPr>
        <p:spPr/>
        <p:txBody>
          <a:bodyPr/>
          <a:lstStyle/>
          <a:p>
            <a:fld id="{7B52C29B-0625-D449-A9A3-8E855D4044E2}" type="slidenum">
              <a:rPr lang="en-US" smtClean="0"/>
              <a:t>6</a:t>
            </a:fld>
            <a:endParaRPr lang="en-US"/>
          </a:p>
        </p:txBody>
      </p:sp>
    </p:spTree>
    <p:extLst>
      <p:ext uri="{BB962C8B-B14F-4D97-AF65-F5344CB8AC3E}">
        <p14:creationId xmlns:p14="http://schemas.microsoft.com/office/powerpoint/2010/main" val="40462784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Lee</a:t>
            </a:r>
          </a:p>
        </p:txBody>
      </p:sp>
      <p:sp>
        <p:nvSpPr>
          <p:cNvPr id="4" name="Slide Number Placeholder 3"/>
          <p:cNvSpPr>
            <a:spLocks noGrp="1"/>
          </p:cNvSpPr>
          <p:nvPr>
            <p:ph type="sldNum" sz="quarter" idx="5"/>
          </p:nvPr>
        </p:nvSpPr>
        <p:spPr/>
        <p:txBody>
          <a:bodyPr/>
          <a:lstStyle/>
          <a:p>
            <a:fld id="{7B52C29B-0625-D449-A9A3-8E855D4044E2}" type="slidenum">
              <a:rPr lang="en-US" smtClean="0"/>
              <a:t>7</a:t>
            </a:fld>
            <a:endParaRPr lang="en-US"/>
          </a:p>
        </p:txBody>
      </p:sp>
    </p:spTree>
    <p:extLst>
      <p:ext uri="{BB962C8B-B14F-4D97-AF65-F5344CB8AC3E}">
        <p14:creationId xmlns:p14="http://schemas.microsoft.com/office/powerpoint/2010/main" val="4161972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08617-EDCD-2B01-D203-A276B8D497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48FD35-B3BB-BAFA-9835-97959FF700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360B9D-18EA-E2E1-A2A9-3DE721E52B97}"/>
              </a:ext>
            </a:extLst>
          </p:cNvPr>
          <p:cNvSpPr>
            <a:spLocks noGrp="1"/>
          </p:cNvSpPr>
          <p:nvPr>
            <p:ph type="body" idx="1"/>
          </p:nvPr>
        </p:nvSpPr>
        <p:spPr/>
        <p:txBody>
          <a:bodyPr/>
          <a:lstStyle/>
          <a:p>
            <a:r>
              <a:rPr lang="en-US"/>
              <a:t>Lee</a:t>
            </a:r>
          </a:p>
        </p:txBody>
      </p:sp>
      <p:sp>
        <p:nvSpPr>
          <p:cNvPr id="4" name="Slide Number Placeholder 3">
            <a:extLst>
              <a:ext uri="{FF2B5EF4-FFF2-40B4-BE49-F238E27FC236}">
                <a16:creationId xmlns:a16="http://schemas.microsoft.com/office/drawing/2014/main" id="{1C5F1E81-1F5F-9C32-E953-B77578CDC883}"/>
              </a:ext>
            </a:extLst>
          </p:cNvPr>
          <p:cNvSpPr>
            <a:spLocks noGrp="1"/>
          </p:cNvSpPr>
          <p:nvPr>
            <p:ph type="sldNum" sz="quarter" idx="5"/>
          </p:nvPr>
        </p:nvSpPr>
        <p:spPr/>
        <p:txBody>
          <a:bodyPr/>
          <a:lstStyle/>
          <a:p>
            <a:fld id="{0F6362D9-E097-D54B-B51B-889D2CFEACBC}" type="slidenum">
              <a:rPr lang="en-US" smtClean="0"/>
              <a:t>8</a:t>
            </a:fld>
            <a:endParaRPr lang="en-US"/>
          </a:p>
        </p:txBody>
      </p:sp>
    </p:spTree>
    <p:extLst>
      <p:ext uri="{BB962C8B-B14F-4D97-AF65-F5344CB8AC3E}">
        <p14:creationId xmlns:p14="http://schemas.microsoft.com/office/powerpoint/2010/main" val="19717902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Ali</a:t>
            </a:r>
          </a:p>
        </p:txBody>
      </p:sp>
      <p:sp>
        <p:nvSpPr>
          <p:cNvPr id="4" name="Slide Number Placeholder 3"/>
          <p:cNvSpPr>
            <a:spLocks noGrp="1"/>
          </p:cNvSpPr>
          <p:nvPr>
            <p:ph type="sldNum" sz="quarter" idx="5"/>
          </p:nvPr>
        </p:nvSpPr>
        <p:spPr/>
        <p:txBody>
          <a:bodyPr/>
          <a:lstStyle/>
          <a:p>
            <a:fld id="{7B52C29B-0625-D449-A9A3-8E855D4044E2}" type="slidenum">
              <a:rPr lang="en-US" smtClean="0"/>
              <a:t>9</a:t>
            </a:fld>
            <a:endParaRPr lang="en-US"/>
          </a:p>
        </p:txBody>
      </p:sp>
    </p:spTree>
    <p:extLst>
      <p:ext uri="{BB962C8B-B14F-4D97-AF65-F5344CB8AC3E}">
        <p14:creationId xmlns:p14="http://schemas.microsoft.com/office/powerpoint/2010/main" val="13809273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Ali</a:t>
            </a:r>
          </a:p>
        </p:txBody>
      </p:sp>
      <p:sp>
        <p:nvSpPr>
          <p:cNvPr id="4" name="Slide Number Placeholder 3"/>
          <p:cNvSpPr>
            <a:spLocks noGrp="1"/>
          </p:cNvSpPr>
          <p:nvPr>
            <p:ph type="sldNum" sz="quarter" idx="5"/>
          </p:nvPr>
        </p:nvSpPr>
        <p:spPr/>
        <p:txBody>
          <a:bodyPr/>
          <a:lstStyle/>
          <a:p>
            <a:fld id="{7B52C29B-0625-D449-A9A3-8E855D4044E2}" type="slidenum">
              <a:rPr lang="en-US" smtClean="0"/>
              <a:t>10</a:t>
            </a:fld>
            <a:endParaRPr lang="en-US"/>
          </a:p>
        </p:txBody>
      </p:sp>
    </p:spTree>
    <p:extLst>
      <p:ext uri="{BB962C8B-B14F-4D97-AF65-F5344CB8AC3E}">
        <p14:creationId xmlns:p14="http://schemas.microsoft.com/office/powerpoint/2010/main" val="4265937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LR</a:t>
            </a:r>
          </a:p>
        </p:txBody>
      </p:sp>
      <p:sp>
        <p:nvSpPr>
          <p:cNvPr id="4" name="Slide Number Placeholder 3"/>
          <p:cNvSpPr>
            <a:spLocks noGrp="1"/>
          </p:cNvSpPr>
          <p:nvPr>
            <p:ph type="sldNum" sz="quarter" idx="5"/>
          </p:nvPr>
        </p:nvSpPr>
        <p:spPr/>
        <p:txBody>
          <a:bodyPr/>
          <a:lstStyle/>
          <a:p>
            <a:fld id="{7B52C29B-0625-D449-A9A3-8E855D4044E2}" type="slidenum">
              <a:rPr lang="en-US" smtClean="0"/>
              <a:t>11</a:t>
            </a:fld>
            <a:endParaRPr lang="en-US"/>
          </a:p>
        </p:txBody>
      </p:sp>
    </p:spTree>
    <p:extLst>
      <p:ext uri="{BB962C8B-B14F-4D97-AF65-F5344CB8AC3E}">
        <p14:creationId xmlns:p14="http://schemas.microsoft.com/office/powerpoint/2010/main" val="18110109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AS</a:t>
            </a:r>
          </a:p>
        </p:txBody>
      </p:sp>
      <p:sp>
        <p:nvSpPr>
          <p:cNvPr id="4" name="Slide Number Placeholder 3"/>
          <p:cNvSpPr>
            <a:spLocks noGrp="1"/>
          </p:cNvSpPr>
          <p:nvPr>
            <p:ph type="sldNum" sz="quarter" idx="5"/>
          </p:nvPr>
        </p:nvSpPr>
        <p:spPr/>
        <p:txBody>
          <a:bodyPr/>
          <a:lstStyle/>
          <a:p>
            <a:fld id="{7B52C29B-0625-D449-A9A3-8E855D4044E2}" type="slidenum">
              <a:rPr lang="en-US" smtClean="0"/>
              <a:t>12</a:t>
            </a:fld>
            <a:endParaRPr lang="en-US"/>
          </a:p>
        </p:txBody>
      </p:sp>
    </p:spTree>
    <p:extLst>
      <p:ext uri="{BB962C8B-B14F-4D97-AF65-F5344CB8AC3E}">
        <p14:creationId xmlns:p14="http://schemas.microsoft.com/office/powerpoint/2010/main" val="13715491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Ali</a:t>
            </a:r>
          </a:p>
        </p:txBody>
      </p:sp>
      <p:sp>
        <p:nvSpPr>
          <p:cNvPr id="4" name="Slide Number Placeholder 3"/>
          <p:cNvSpPr>
            <a:spLocks noGrp="1"/>
          </p:cNvSpPr>
          <p:nvPr>
            <p:ph type="sldNum" sz="quarter" idx="5"/>
          </p:nvPr>
        </p:nvSpPr>
        <p:spPr/>
        <p:txBody>
          <a:bodyPr/>
          <a:lstStyle/>
          <a:p>
            <a:fld id="{7B52C29B-0625-D449-A9A3-8E855D4044E2}" type="slidenum">
              <a:rPr lang="en-US" smtClean="0"/>
              <a:t>13</a:t>
            </a:fld>
            <a:endParaRPr lang="en-US"/>
          </a:p>
        </p:txBody>
      </p:sp>
    </p:spTree>
    <p:extLst>
      <p:ext uri="{BB962C8B-B14F-4D97-AF65-F5344CB8AC3E}">
        <p14:creationId xmlns:p14="http://schemas.microsoft.com/office/powerpoint/2010/main" val="3086674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LR</a:t>
            </a:r>
          </a:p>
        </p:txBody>
      </p:sp>
      <p:sp>
        <p:nvSpPr>
          <p:cNvPr id="4" name="Slide Number Placeholder 3"/>
          <p:cNvSpPr>
            <a:spLocks noGrp="1"/>
          </p:cNvSpPr>
          <p:nvPr>
            <p:ph type="sldNum" sz="quarter" idx="5"/>
          </p:nvPr>
        </p:nvSpPr>
        <p:spPr/>
        <p:txBody>
          <a:bodyPr/>
          <a:lstStyle/>
          <a:p>
            <a:fld id="{7B52C29B-0625-D449-A9A3-8E855D4044E2}" type="slidenum">
              <a:rPr lang="en-US" smtClean="0"/>
              <a:t>14</a:t>
            </a:fld>
            <a:endParaRPr lang="en-US"/>
          </a:p>
        </p:txBody>
      </p:sp>
    </p:spTree>
    <p:extLst>
      <p:ext uri="{BB962C8B-B14F-4D97-AF65-F5344CB8AC3E}">
        <p14:creationId xmlns:p14="http://schemas.microsoft.com/office/powerpoint/2010/main" val="40022578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Ali</a:t>
            </a:r>
          </a:p>
        </p:txBody>
      </p:sp>
      <p:sp>
        <p:nvSpPr>
          <p:cNvPr id="4" name="Slide Number Placeholder 3"/>
          <p:cNvSpPr>
            <a:spLocks noGrp="1"/>
          </p:cNvSpPr>
          <p:nvPr>
            <p:ph type="sldNum" sz="quarter" idx="5"/>
          </p:nvPr>
        </p:nvSpPr>
        <p:spPr/>
        <p:txBody>
          <a:bodyPr/>
          <a:lstStyle/>
          <a:p>
            <a:fld id="{7B52C29B-0625-D449-A9A3-8E855D4044E2}" type="slidenum">
              <a:rPr lang="en-US" smtClean="0"/>
              <a:t>15</a:t>
            </a:fld>
            <a:endParaRPr lang="en-US"/>
          </a:p>
        </p:txBody>
      </p:sp>
    </p:spTree>
    <p:extLst>
      <p:ext uri="{BB962C8B-B14F-4D97-AF65-F5344CB8AC3E}">
        <p14:creationId xmlns:p14="http://schemas.microsoft.com/office/powerpoint/2010/main" val="4466967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AutoNum type="arabicPeriod"/>
            </a:pPr>
            <a:r>
              <a:rPr lang="en-US" sz="1800" b="1" i="0">
                <a:solidFill>
                  <a:srgbClr val="000000"/>
                </a:solidFill>
                <a:effectLst/>
                <a:latin typeface="Calibri"/>
                <a:ea typeface="Calibri"/>
                <a:cs typeface="Calibri"/>
              </a:rPr>
              <a:t>Hold a growth-mindset approach</a:t>
            </a:r>
            <a:r>
              <a:rPr lang="en-US" sz="1800" b="0" i="0">
                <a:solidFill>
                  <a:srgbClr val="000000"/>
                </a:solidFill>
                <a:effectLst/>
                <a:latin typeface="Calibri"/>
                <a:ea typeface="Calibri"/>
                <a:cs typeface="Calibri"/>
              </a:rPr>
              <a:t> </a:t>
            </a:r>
          </a:p>
          <a:p>
            <a:pPr algn="l" rtl="0" fontAlgn="base">
              <a:buFont typeface="+mj-lt"/>
              <a:buAutoNum type="arabicPeriod" startAt="2"/>
            </a:pPr>
            <a:r>
              <a:rPr lang="en-US" sz="1800" b="1" i="0">
                <a:solidFill>
                  <a:srgbClr val="000000"/>
                </a:solidFill>
                <a:effectLst/>
                <a:latin typeface="Calibri"/>
                <a:ea typeface="Calibri"/>
                <a:cs typeface="Calibri"/>
              </a:rPr>
              <a:t>Communicate a strengths-based growth mindset in your “instructor talk” </a:t>
            </a:r>
            <a:r>
              <a:rPr lang="en-US" sz="1800" b="0" i="0">
                <a:solidFill>
                  <a:srgbClr val="000000"/>
                </a:solidFill>
                <a:effectLst/>
                <a:latin typeface="Calibri"/>
                <a:ea typeface="Calibri"/>
                <a:cs typeface="Calibri"/>
              </a:rPr>
              <a:t>  </a:t>
            </a:r>
          </a:p>
          <a:p>
            <a:pPr fontAlgn="base">
              <a:buFont typeface="+mj-lt"/>
              <a:buAutoNum type="arabicPeriod" startAt="3"/>
            </a:pPr>
            <a:r>
              <a:rPr lang="en-US" sz="1800" b="1" i="0">
                <a:solidFill>
                  <a:srgbClr val="000000"/>
                </a:solidFill>
                <a:effectLst/>
                <a:latin typeface="Calibri"/>
                <a:ea typeface="Calibri"/>
                <a:cs typeface="Calibri"/>
              </a:rPr>
              <a:t>Emphasize formative and summative assessments that allows for early no/low-stakes</a:t>
            </a:r>
            <a:r>
              <a:rPr lang="en-US" sz="1800" b="0" i="0">
                <a:solidFill>
                  <a:srgbClr val="000000"/>
                </a:solidFill>
                <a:effectLst/>
                <a:latin typeface="Calibri"/>
                <a:ea typeface="Calibri"/>
                <a:cs typeface="Calibri"/>
              </a:rPr>
              <a:t> practice </a:t>
            </a:r>
            <a:br>
              <a:rPr lang="en-US" sz="1800">
                <a:solidFill>
                  <a:srgbClr val="000000"/>
                </a:solidFill>
                <a:latin typeface="Calibri"/>
                <a:ea typeface="Calibri"/>
                <a:cs typeface="Calibri"/>
              </a:rPr>
            </a:br>
            <a:br>
              <a:rPr lang="en-US" sz="1800">
                <a:latin typeface="Calibri" panose="020F0502020204030204" pitchFamily="34" charset="0"/>
                <a:ea typeface="Calibri"/>
                <a:cs typeface="Calibri"/>
              </a:rPr>
            </a:br>
            <a:r>
              <a:rPr lang="en-US" sz="1800">
                <a:solidFill>
                  <a:srgbClr val="000000"/>
                </a:solidFill>
                <a:latin typeface="Calibri"/>
                <a:ea typeface="Calibri"/>
                <a:cs typeface="Calibri"/>
              </a:rPr>
              <a:t>Lee</a:t>
            </a:r>
            <a:endParaRPr lang="en-US" sz="1800" b="0" i="0">
              <a:solidFill>
                <a:srgbClr val="000000"/>
              </a:solidFill>
              <a:effectLst/>
              <a:latin typeface="Calibri" panose="020F0502020204030204" pitchFamily="34" charset="0"/>
              <a:ea typeface="Calibri"/>
              <a:cs typeface="Calibri"/>
            </a:endParaRPr>
          </a:p>
        </p:txBody>
      </p:sp>
      <p:sp>
        <p:nvSpPr>
          <p:cNvPr id="4" name="Slide Number Placeholder 3"/>
          <p:cNvSpPr>
            <a:spLocks noGrp="1"/>
          </p:cNvSpPr>
          <p:nvPr>
            <p:ph type="sldNum" sz="quarter" idx="5"/>
          </p:nvPr>
        </p:nvSpPr>
        <p:spPr/>
        <p:txBody>
          <a:bodyPr/>
          <a:lstStyle/>
          <a:p>
            <a:fld id="{93675364-5A87-4E2E-A7C3-EDB9D30892BF}" type="slidenum">
              <a:rPr lang="en-US" smtClean="0"/>
              <a:t>17</a:t>
            </a:fld>
            <a:endParaRPr lang="en-US"/>
          </a:p>
        </p:txBody>
      </p:sp>
    </p:spTree>
    <p:extLst>
      <p:ext uri="{BB962C8B-B14F-4D97-AF65-F5344CB8AC3E}">
        <p14:creationId xmlns:p14="http://schemas.microsoft.com/office/powerpoint/2010/main" val="25913179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First student discussion</a:t>
            </a:r>
            <a:br>
              <a:rPr lang="en-US">
                <a:latin typeface="Calibri"/>
                <a:ea typeface="Calibri"/>
                <a:cs typeface="Calibri"/>
              </a:rPr>
            </a:br>
            <a:r>
              <a:rPr lang="en-US">
                <a:latin typeface="Calibri"/>
                <a:ea typeface="Calibri"/>
                <a:cs typeface="Calibri"/>
              </a:rPr>
              <a:t>Lee [make a determination about time—maybe one of two shares</a:t>
            </a:r>
          </a:p>
        </p:txBody>
      </p:sp>
      <p:sp>
        <p:nvSpPr>
          <p:cNvPr id="4" name="Slide Number Placeholder 3"/>
          <p:cNvSpPr>
            <a:spLocks noGrp="1"/>
          </p:cNvSpPr>
          <p:nvPr>
            <p:ph type="sldNum" sz="quarter" idx="5"/>
          </p:nvPr>
        </p:nvSpPr>
        <p:spPr/>
        <p:txBody>
          <a:bodyPr/>
          <a:lstStyle/>
          <a:p>
            <a:fld id="{7B52C29B-0625-D449-A9A3-8E855D4044E2}" type="slidenum">
              <a:rPr lang="en-US" smtClean="0"/>
              <a:t>18</a:t>
            </a:fld>
            <a:endParaRPr lang="en-US"/>
          </a:p>
        </p:txBody>
      </p:sp>
    </p:spTree>
    <p:extLst>
      <p:ext uri="{BB962C8B-B14F-4D97-AF65-F5344CB8AC3E}">
        <p14:creationId xmlns:p14="http://schemas.microsoft.com/office/powerpoint/2010/main" val="879132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Ali</a:t>
            </a:r>
          </a:p>
        </p:txBody>
      </p:sp>
      <p:sp>
        <p:nvSpPr>
          <p:cNvPr id="4" name="Slide Number Placeholder 3"/>
          <p:cNvSpPr>
            <a:spLocks noGrp="1"/>
          </p:cNvSpPr>
          <p:nvPr>
            <p:ph type="sldNum" sz="quarter" idx="5"/>
          </p:nvPr>
        </p:nvSpPr>
        <p:spPr/>
        <p:txBody>
          <a:bodyPr/>
          <a:lstStyle/>
          <a:p>
            <a:fld id="{7B52C29B-0625-D449-A9A3-8E855D4044E2}" type="slidenum">
              <a:rPr lang="en-US" smtClean="0"/>
              <a:t>19</a:t>
            </a:fld>
            <a:endParaRPr lang="en-US"/>
          </a:p>
        </p:txBody>
      </p:sp>
    </p:spTree>
    <p:extLst>
      <p:ext uri="{BB962C8B-B14F-4D97-AF65-F5344CB8AC3E}">
        <p14:creationId xmlns:p14="http://schemas.microsoft.com/office/powerpoint/2010/main" val="17595667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Ali</a:t>
            </a:r>
          </a:p>
          <a:p>
            <a:r>
              <a:rPr lang="en-US">
                <a:latin typeface="Calibri"/>
                <a:ea typeface="Calibri"/>
                <a:cs typeface="Calibri"/>
              </a:rPr>
              <a:t>Images are of two ways to survey students (hard copy and digital canvas survey—in commons). Prompt any other ideas. Brief. Ali</a:t>
            </a:r>
            <a:endParaRPr lang="en-US"/>
          </a:p>
        </p:txBody>
      </p:sp>
      <p:sp>
        <p:nvSpPr>
          <p:cNvPr id="4" name="Slide Number Placeholder 3"/>
          <p:cNvSpPr>
            <a:spLocks noGrp="1"/>
          </p:cNvSpPr>
          <p:nvPr>
            <p:ph type="sldNum" sz="quarter" idx="5"/>
          </p:nvPr>
        </p:nvSpPr>
        <p:spPr/>
        <p:txBody>
          <a:bodyPr/>
          <a:lstStyle/>
          <a:p>
            <a:fld id="{7B52C29B-0625-D449-A9A3-8E855D4044E2}" type="slidenum">
              <a:rPr lang="en-US" smtClean="0"/>
              <a:t>20</a:t>
            </a:fld>
            <a:endParaRPr lang="en-US"/>
          </a:p>
        </p:txBody>
      </p:sp>
    </p:spTree>
    <p:extLst>
      <p:ext uri="{BB962C8B-B14F-4D97-AF65-F5344CB8AC3E}">
        <p14:creationId xmlns:p14="http://schemas.microsoft.com/office/powerpoint/2010/main" val="9536091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Brief.</a:t>
            </a:r>
            <a:br>
              <a:rPr lang="en-US" dirty="0">
                <a:latin typeface="Calibri"/>
                <a:ea typeface="Calibri"/>
                <a:cs typeface="Calibri"/>
              </a:rPr>
            </a:br>
            <a:r>
              <a:rPr lang="en-US" dirty="0">
                <a:latin typeface="Calibri"/>
                <a:ea typeface="Calibri"/>
                <a:cs typeface="Calibri"/>
              </a:rPr>
              <a:t>Ali</a:t>
            </a:r>
            <a:br>
              <a:rPr lang="en-US" dirty="0">
                <a:latin typeface="Calibri"/>
                <a:ea typeface="Calibri"/>
                <a:cs typeface="Calibri"/>
              </a:rPr>
            </a:br>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7B52C29B-0625-D449-A9A3-8E855D4044E2}" type="slidenum">
              <a:rPr lang="en-US" smtClean="0"/>
              <a:t>21</a:t>
            </a:fld>
            <a:endParaRPr lang="en-US"/>
          </a:p>
        </p:txBody>
      </p:sp>
    </p:spTree>
    <p:extLst>
      <p:ext uri="{BB962C8B-B14F-4D97-AF65-F5344CB8AC3E}">
        <p14:creationId xmlns:p14="http://schemas.microsoft.com/office/powerpoint/2010/main" val="2248739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What 2-3 behaviors seem necessary to create a class where we can learn together, get curious together, and where we can voice and consider different perspectives with respect?” Lee</a:t>
            </a:r>
            <a:endParaRPr lang="en-US" dirty="0"/>
          </a:p>
        </p:txBody>
      </p:sp>
      <p:sp>
        <p:nvSpPr>
          <p:cNvPr id="4" name="Slide Number Placeholder 3"/>
          <p:cNvSpPr>
            <a:spLocks noGrp="1"/>
          </p:cNvSpPr>
          <p:nvPr>
            <p:ph type="sldNum" sz="quarter" idx="5"/>
          </p:nvPr>
        </p:nvSpPr>
        <p:spPr/>
        <p:txBody>
          <a:bodyPr/>
          <a:lstStyle/>
          <a:p>
            <a:fld id="{0F6362D9-E097-D54B-B51B-889D2CFEACBC}" type="slidenum">
              <a:rPr lang="en-US" smtClean="0"/>
              <a:t>22</a:t>
            </a:fld>
            <a:endParaRPr lang="en-US"/>
          </a:p>
        </p:txBody>
      </p:sp>
    </p:spTree>
    <p:extLst>
      <p:ext uri="{BB962C8B-B14F-4D97-AF65-F5344CB8AC3E}">
        <p14:creationId xmlns:p14="http://schemas.microsoft.com/office/powerpoint/2010/main" val="10976241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Ali</a:t>
            </a:r>
          </a:p>
        </p:txBody>
      </p:sp>
      <p:sp>
        <p:nvSpPr>
          <p:cNvPr id="4" name="Slide Number Placeholder 3"/>
          <p:cNvSpPr>
            <a:spLocks noGrp="1"/>
          </p:cNvSpPr>
          <p:nvPr>
            <p:ph type="sldNum" sz="quarter" idx="5"/>
          </p:nvPr>
        </p:nvSpPr>
        <p:spPr/>
        <p:txBody>
          <a:bodyPr/>
          <a:lstStyle/>
          <a:p>
            <a:fld id="{7B52C29B-0625-D449-A9A3-8E855D4044E2}" type="slidenum">
              <a:rPr lang="en-US" smtClean="0"/>
              <a:t>24</a:t>
            </a:fld>
            <a:endParaRPr lang="en-US"/>
          </a:p>
        </p:txBody>
      </p:sp>
    </p:spTree>
    <p:extLst>
      <p:ext uri="{BB962C8B-B14F-4D97-AF65-F5344CB8AC3E}">
        <p14:creationId xmlns:p14="http://schemas.microsoft.com/office/powerpoint/2010/main" val="2262188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Ali</a:t>
            </a:r>
          </a:p>
        </p:txBody>
      </p:sp>
      <p:sp>
        <p:nvSpPr>
          <p:cNvPr id="4" name="Slide Number Placeholder 3"/>
          <p:cNvSpPr>
            <a:spLocks noGrp="1"/>
          </p:cNvSpPr>
          <p:nvPr>
            <p:ph type="sldNum" sz="quarter" idx="5"/>
          </p:nvPr>
        </p:nvSpPr>
        <p:spPr/>
        <p:txBody>
          <a:bodyPr/>
          <a:lstStyle/>
          <a:p>
            <a:fld id="{7B52C29B-0625-D449-A9A3-8E855D4044E2}" type="slidenum">
              <a:rPr lang="en-US" smtClean="0"/>
              <a:t>25</a:t>
            </a:fld>
            <a:endParaRPr lang="en-US"/>
          </a:p>
        </p:txBody>
      </p:sp>
    </p:spTree>
    <p:extLst>
      <p:ext uri="{BB962C8B-B14F-4D97-AF65-F5344CB8AC3E}">
        <p14:creationId xmlns:p14="http://schemas.microsoft.com/office/powerpoint/2010/main" val="2489121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6FAE2-083A-9B8E-C5CA-8AAA634C89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5FDAA5-410C-F6F7-9EF2-31F244D094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8C4DD6-147B-EFB4-555D-DEA95518D6C8}"/>
              </a:ext>
            </a:extLst>
          </p:cNvPr>
          <p:cNvSpPr>
            <a:spLocks noGrp="1"/>
          </p:cNvSpPr>
          <p:nvPr>
            <p:ph type="body" idx="1"/>
          </p:nvPr>
        </p:nvSpPr>
        <p:spPr/>
        <p:txBody>
          <a:bodyPr/>
          <a:lstStyle/>
          <a:p>
            <a:r>
              <a:rPr lang="en-US">
                <a:latin typeface="Calibri"/>
                <a:ea typeface="Calibri"/>
                <a:cs typeface="Calibri"/>
              </a:rPr>
              <a:t>Ali</a:t>
            </a:r>
          </a:p>
        </p:txBody>
      </p:sp>
      <p:sp>
        <p:nvSpPr>
          <p:cNvPr id="4" name="Slide Number Placeholder 3">
            <a:extLst>
              <a:ext uri="{FF2B5EF4-FFF2-40B4-BE49-F238E27FC236}">
                <a16:creationId xmlns:a16="http://schemas.microsoft.com/office/drawing/2014/main" id="{EC770AD9-33AC-9CF1-0831-44104B4A3A93}"/>
              </a:ext>
            </a:extLst>
          </p:cNvPr>
          <p:cNvSpPr>
            <a:spLocks noGrp="1"/>
          </p:cNvSpPr>
          <p:nvPr>
            <p:ph type="sldNum" sz="quarter" idx="5"/>
          </p:nvPr>
        </p:nvSpPr>
        <p:spPr/>
        <p:txBody>
          <a:bodyPr/>
          <a:lstStyle/>
          <a:p>
            <a:fld id="{7B52C29B-0625-D449-A9A3-8E855D4044E2}" type="slidenum">
              <a:rPr lang="en-US" smtClean="0"/>
              <a:t>26</a:t>
            </a:fld>
            <a:endParaRPr lang="en-US"/>
          </a:p>
        </p:txBody>
      </p:sp>
    </p:spTree>
    <p:extLst>
      <p:ext uri="{BB962C8B-B14F-4D97-AF65-F5344CB8AC3E}">
        <p14:creationId xmlns:p14="http://schemas.microsoft.com/office/powerpoint/2010/main" val="19260062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r>
              <a:rPr lang="en-US"/>
              <a:t>Ali</a:t>
            </a:r>
          </a:p>
        </p:txBody>
      </p:sp>
      <p:sp>
        <p:nvSpPr>
          <p:cNvPr id="4" name="Slide Number Placeholder 3"/>
          <p:cNvSpPr>
            <a:spLocks noGrp="1"/>
          </p:cNvSpPr>
          <p:nvPr>
            <p:ph type="sldNum" sz="quarter" idx="5"/>
          </p:nvPr>
        </p:nvSpPr>
        <p:spPr/>
        <p:txBody>
          <a:bodyPr/>
          <a:lstStyle/>
          <a:p>
            <a:fld id="{7B52C29B-0625-D449-A9A3-8E855D4044E2}" type="slidenum">
              <a:rPr lang="en-US" smtClean="0"/>
              <a:t>27</a:t>
            </a:fld>
            <a:endParaRPr lang="en-US"/>
          </a:p>
        </p:txBody>
      </p:sp>
    </p:spTree>
    <p:extLst>
      <p:ext uri="{BB962C8B-B14F-4D97-AF65-F5344CB8AC3E}">
        <p14:creationId xmlns:p14="http://schemas.microsoft.com/office/powerpoint/2010/main" val="29231005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F9BCA-CEA8-9AC7-429B-E33C231FF9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5B4C6F-9AA1-49AB-3FFE-AA75626B61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41D08E-83C0-F2A9-EB05-73B5422FC3BE}"/>
              </a:ext>
            </a:extLst>
          </p:cNvPr>
          <p:cNvSpPr>
            <a:spLocks noGrp="1"/>
          </p:cNvSpPr>
          <p:nvPr>
            <p:ph type="body" idx="1"/>
          </p:nvPr>
        </p:nvSpPr>
        <p:spPr/>
        <p:txBody>
          <a:bodyPr/>
          <a:lstStyle/>
          <a:p>
            <a:pPr lvl="2"/>
            <a:r>
              <a:rPr lang="en-US"/>
              <a:t>Ali</a:t>
            </a:r>
          </a:p>
        </p:txBody>
      </p:sp>
      <p:sp>
        <p:nvSpPr>
          <p:cNvPr id="4" name="Slide Number Placeholder 3">
            <a:extLst>
              <a:ext uri="{FF2B5EF4-FFF2-40B4-BE49-F238E27FC236}">
                <a16:creationId xmlns:a16="http://schemas.microsoft.com/office/drawing/2014/main" id="{B3734F85-DDFD-8EB7-298E-E3EFEBCD519F}"/>
              </a:ext>
            </a:extLst>
          </p:cNvPr>
          <p:cNvSpPr>
            <a:spLocks noGrp="1"/>
          </p:cNvSpPr>
          <p:nvPr>
            <p:ph type="sldNum" sz="quarter" idx="5"/>
          </p:nvPr>
        </p:nvSpPr>
        <p:spPr/>
        <p:txBody>
          <a:bodyPr/>
          <a:lstStyle/>
          <a:p>
            <a:fld id="{7B52C29B-0625-D449-A9A3-8E855D4044E2}" type="slidenum">
              <a:rPr lang="en-US" smtClean="0"/>
              <a:t>28</a:t>
            </a:fld>
            <a:endParaRPr lang="en-US"/>
          </a:p>
        </p:txBody>
      </p:sp>
    </p:spTree>
    <p:extLst>
      <p:ext uri="{BB962C8B-B14F-4D97-AF65-F5344CB8AC3E}">
        <p14:creationId xmlns:p14="http://schemas.microsoft.com/office/powerpoint/2010/main" val="25437230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E6F90-92A2-0C25-B42A-454A705EA1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E8CE69-FBE1-AE61-E261-F9673F972F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7E2B6A-ACAD-D2B4-BE8F-F62D0C503129}"/>
              </a:ext>
            </a:extLst>
          </p:cNvPr>
          <p:cNvSpPr>
            <a:spLocks noGrp="1"/>
          </p:cNvSpPr>
          <p:nvPr>
            <p:ph type="body" idx="1"/>
          </p:nvPr>
        </p:nvSpPr>
        <p:spPr/>
        <p:txBody>
          <a:bodyPr/>
          <a:lstStyle/>
          <a:p>
            <a:pPr lvl="2"/>
            <a:r>
              <a:rPr lang="en-US"/>
              <a:t>Ali</a:t>
            </a:r>
          </a:p>
        </p:txBody>
      </p:sp>
      <p:sp>
        <p:nvSpPr>
          <p:cNvPr id="4" name="Slide Number Placeholder 3">
            <a:extLst>
              <a:ext uri="{FF2B5EF4-FFF2-40B4-BE49-F238E27FC236}">
                <a16:creationId xmlns:a16="http://schemas.microsoft.com/office/drawing/2014/main" id="{1A6F06FC-5F99-1D6D-892D-0873D85A3D0D}"/>
              </a:ext>
            </a:extLst>
          </p:cNvPr>
          <p:cNvSpPr>
            <a:spLocks noGrp="1"/>
          </p:cNvSpPr>
          <p:nvPr>
            <p:ph type="sldNum" sz="quarter" idx="5"/>
          </p:nvPr>
        </p:nvSpPr>
        <p:spPr/>
        <p:txBody>
          <a:bodyPr/>
          <a:lstStyle/>
          <a:p>
            <a:fld id="{7B52C29B-0625-D449-A9A3-8E855D4044E2}" type="slidenum">
              <a:rPr lang="en-US" smtClean="0"/>
              <a:t>29</a:t>
            </a:fld>
            <a:endParaRPr lang="en-US"/>
          </a:p>
        </p:txBody>
      </p:sp>
    </p:spTree>
    <p:extLst>
      <p:ext uri="{BB962C8B-B14F-4D97-AF65-F5344CB8AC3E}">
        <p14:creationId xmlns:p14="http://schemas.microsoft.com/office/powerpoint/2010/main" val="24739975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DC3B7-1BB6-E785-E167-1E26F2D085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EE2CBF-865F-0805-B415-DCF8051395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8CEC96-7FEA-8920-3775-CA8194152132}"/>
              </a:ext>
            </a:extLst>
          </p:cNvPr>
          <p:cNvSpPr>
            <a:spLocks noGrp="1"/>
          </p:cNvSpPr>
          <p:nvPr>
            <p:ph type="body" idx="1"/>
          </p:nvPr>
        </p:nvSpPr>
        <p:spPr/>
        <p:txBody>
          <a:bodyPr/>
          <a:lstStyle/>
          <a:p>
            <a:pPr lvl="2"/>
            <a:r>
              <a:rPr lang="en-US"/>
              <a:t>Ali</a:t>
            </a:r>
          </a:p>
        </p:txBody>
      </p:sp>
      <p:sp>
        <p:nvSpPr>
          <p:cNvPr id="4" name="Slide Number Placeholder 3">
            <a:extLst>
              <a:ext uri="{FF2B5EF4-FFF2-40B4-BE49-F238E27FC236}">
                <a16:creationId xmlns:a16="http://schemas.microsoft.com/office/drawing/2014/main" id="{34E9062F-1B64-8492-3D70-C151C0CAB8D2}"/>
              </a:ext>
            </a:extLst>
          </p:cNvPr>
          <p:cNvSpPr>
            <a:spLocks noGrp="1"/>
          </p:cNvSpPr>
          <p:nvPr>
            <p:ph type="sldNum" sz="quarter" idx="5"/>
          </p:nvPr>
        </p:nvSpPr>
        <p:spPr/>
        <p:txBody>
          <a:bodyPr/>
          <a:lstStyle/>
          <a:p>
            <a:fld id="{7B52C29B-0625-D449-A9A3-8E855D4044E2}" type="slidenum">
              <a:rPr lang="en-US" smtClean="0"/>
              <a:t>30</a:t>
            </a:fld>
            <a:endParaRPr lang="en-US"/>
          </a:p>
        </p:txBody>
      </p:sp>
    </p:spTree>
    <p:extLst>
      <p:ext uri="{BB962C8B-B14F-4D97-AF65-F5344CB8AC3E}">
        <p14:creationId xmlns:p14="http://schemas.microsoft.com/office/powerpoint/2010/main" val="32358335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Ali</a:t>
            </a:r>
          </a:p>
        </p:txBody>
      </p:sp>
      <p:sp>
        <p:nvSpPr>
          <p:cNvPr id="4" name="Slide Number Placeholder 3"/>
          <p:cNvSpPr>
            <a:spLocks noGrp="1"/>
          </p:cNvSpPr>
          <p:nvPr>
            <p:ph type="sldNum" sz="quarter" idx="5"/>
          </p:nvPr>
        </p:nvSpPr>
        <p:spPr/>
        <p:txBody>
          <a:bodyPr/>
          <a:lstStyle/>
          <a:p>
            <a:fld id="{7B52C29B-0625-D449-A9A3-8E855D4044E2}" type="slidenum">
              <a:rPr lang="en-US" smtClean="0"/>
              <a:t>32</a:t>
            </a:fld>
            <a:endParaRPr lang="en-US"/>
          </a:p>
        </p:txBody>
      </p:sp>
    </p:spTree>
    <p:extLst>
      <p:ext uri="{BB962C8B-B14F-4D97-AF65-F5344CB8AC3E}">
        <p14:creationId xmlns:p14="http://schemas.microsoft.com/office/powerpoint/2010/main" val="6415976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Ali</a:t>
            </a:r>
          </a:p>
        </p:txBody>
      </p:sp>
      <p:sp>
        <p:nvSpPr>
          <p:cNvPr id="4" name="Slide Number Placeholder 3"/>
          <p:cNvSpPr>
            <a:spLocks noGrp="1"/>
          </p:cNvSpPr>
          <p:nvPr>
            <p:ph type="sldNum" sz="quarter" idx="5"/>
          </p:nvPr>
        </p:nvSpPr>
        <p:spPr/>
        <p:txBody>
          <a:bodyPr/>
          <a:lstStyle/>
          <a:p>
            <a:fld id="{7B52C29B-0625-D449-A9A3-8E855D4044E2}" type="slidenum">
              <a:rPr lang="en-US" smtClean="0"/>
              <a:t>34</a:t>
            </a:fld>
            <a:endParaRPr lang="en-US"/>
          </a:p>
        </p:txBody>
      </p:sp>
    </p:spTree>
    <p:extLst>
      <p:ext uri="{BB962C8B-B14F-4D97-AF65-F5344CB8AC3E}">
        <p14:creationId xmlns:p14="http://schemas.microsoft.com/office/powerpoint/2010/main" val="2662799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LR</a:t>
            </a:r>
          </a:p>
        </p:txBody>
      </p:sp>
      <p:sp>
        <p:nvSpPr>
          <p:cNvPr id="4" name="Slide Number Placeholder 3"/>
          <p:cNvSpPr>
            <a:spLocks noGrp="1"/>
          </p:cNvSpPr>
          <p:nvPr>
            <p:ph type="sldNum" sz="quarter" idx="5"/>
          </p:nvPr>
        </p:nvSpPr>
        <p:spPr/>
        <p:txBody>
          <a:bodyPr/>
          <a:lstStyle/>
          <a:p>
            <a:fld id="{7B52C29B-0625-D449-A9A3-8E855D4044E2}" type="slidenum">
              <a:rPr lang="en-US" smtClean="0"/>
              <a:t>35</a:t>
            </a:fld>
            <a:endParaRPr lang="en-US"/>
          </a:p>
        </p:txBody>
      </p:sp>
    </p:spTree>
    <p:extLst>
      <p:ext uri="{BB962C8B-B14F-4D97-AF65-F5344CB8AC3E}">
        <p14:creationId xmlns:p14="http://schemas.microsoft.com/office/powerpoint/2010/main" val="20142540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Ali</a:t>
            </a:r>
          </a:p>
        </p:txBody>
      </p:sp>
      <p:sp>
        <p:nvSpPr>
          <p:cNvPr id="4" name="Slide Number Placeholder 3"/>
          <p:cNvSpPr>
            <a:spLocks noGrp="1"/>
          </p:cNvSpPr>
          <p:nvPr>
            <p:ph type="sldNum" sz="quarter" idx="5"/>
          </p:nvPr>
        </p:nvSpPr>
        <p:spPr/>
        <p:txBody>
          <a:bodyPr/>
          <a:lstStyle/>
          <a:p>
            <a:fld id="{7B52C29B-0625-D449-A9A3-8E855D4044E2}" type="slidenum">
              <a:rPr lang="en-US" smtClean="0"/>
              <a:t>36</a:t>
            </a:fld>
            <a:endParaRPr lang="en-US"/>
          </a:p>
        </p:txBody>
      </p:sp>
    </p:spTree>
    <p:extLst>
      <p:ext uri="{BB962C8B-B14F-4D97-AF65-F5344CB8AC3E}">
        <p14:creationId xmlns:p14="http://schemas.microsoft.com/office/powerpoint/2010/main" val="32430726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Lee</a:t>
            </a:r>
          </a:p>
        </p:txBody>
      </p:sp>
      <p:sp>
        <p:nvSpPr>
          <p:cNvPr id="4" name="Slide Number Placeholder 3"/>
          <p:cNvSpPr>
            <a:spLocks noGrp="1"/>
          </p:cNvSpPr>
          <p:nvPr>
            <p:ph type="sldNum" sz="quarter" idx="5"/>
          </p:nvPr>
        </p:nvSpPr>
        <p:spPr/>
        <p:txBody>
          <a:bodyPr/>
          <a:lstStyle/>
          <a:p>
            <a:fld id="{7B52C29B-0625-D449-A9A3-8E855D4044E2}" type="slidenum">
              <a:rPr lang="en-US" smtClean="0"/>
              <a:t>38</a:t>
            </a:fld>
            <a:endParaRPr lang="en-US"/>
          </a:p>
        </p:txBody>
      </p:sp>
    </p:spTree>
    <p:extLst>
      <p:ext uri="{BB962C8B-B14F-4D97-AF65-F5344CB8AC3E}">
        <p14:creationId xmlns:p14="http://schemas.microsoft.com/office/powerpoint/2010/main" val="22281467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Ali</a:t>
            </a:r>
          </a:p>
        </p:txBody>
      </p:sp>
      <p:sp>
        <p:nvSpPr>
          <p:cNvPr id="4" name="Slide Number Placeholder 3"/>
          <p:cNvSpPr>
            <a:spLocks noGrp="1"/>
          </p:cNvSpPr>
          <p:nvPr>
            <p:ph type="sldNum" sz="quarter" idx="5"/>
          </p:nvPr>
        </p:nvSpPr>
        <p:spPr/>
        <p:txBody>
          <a:bodyPr/>
          <a:lstStyle/>
          <a:p>
            <a:fld id="{7B52C29B-0625-D449-A9A3-8E855D4044E2}" type="slidenum">
              <a:rPr lang="en-US" smtClean="0"/>
              <a:t>46</a:t>
            </a:fld>
            <a:endParaRPr lang="en-US"/>
          </a:p>
        </p:txBody>
      </p:sp>
    </p:spTree>
    <p:extLst>
      <p:ext uri="{BB962C8B-B14F-4D97-AF65-F5344CB8AC3E}">
        <p14:creationId xmlns:p14="http://schemas.microsoft.com/office/powerpoint/2010/main" val="24974489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Ali</a:t>
            </a:r>
          </a:p>
        </p:txBody>
      </p:sp>
      <p:sp>
        <p:nvSpPr>
          <p:cNvPr id="4" name="Slide Number Placeholder 3"/>
          <p:cNvSpPr>
            <a:spLocks noGrp="1"/>
          </p:cNvSpPr>
          <p:nvPr>
            <p:ph type="sldNum" sz="quarter" idx="5"/>
          </p:nvPr>
        </p:nvSpPr>
        <p:spPr/>
        <p:txBody>
          <a:bodyPr/>
          <a:lstStyle/>
          <a:p>
            <a:fld id="{7B52C29B-0625-D449-A9A3-8E855D4044E2}" type="slidenum">
              <a:rPr lang="en-US" smtClean="0"/>
              <a:t>47</a:t>
            </a:fld>
            <a:endParaRPr lang="en-US"/>
          </a:p>
        </p:txBody>
      </p:sp>
    </p:spTree>
    <p:extLst>
      <p:ext uri="{BB962C8B-B14F-4D97-AF65-F5344CB8AC3E}">
        <p14:creationId xmlns:p14="http://schemas.microsoft.com/office/powerpoint/2010/main" val="15128795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3A6AA-FD6D-9D4F-EF69-FFB08DD034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952D76-6F29-E745-3ECF-683EBB12A6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0199FE-22E8-192A-4CD0-169CB9042AB6}"/>
              </a:ext>
            </a:extLst>
          </p:cNvPr>
          <p:cNvSpPr>
            <a:spLocks noGrp="1"/>
          </p:cNvSpPr>
          <p:nvPr>
            <p:ph type="body" idx="1"/>
          </p:nvPr>
        </p:nvSpPr>
        <p:spPr/>
        <p:txBody>
          <a:bodyPr/>
          <a:lstStyle/>
          <a:p>
            <a:r>
              <a:rPr lang="en-US">
                <a:latin typeface="Calibri"/>
                <a:ea typeface="Calibri"/>
                <a:cs typeface="Calibri"/>
              </a:rPr>
              <a:t>Ali</a:t>
            </a:r>
          </a:p>
        </p:txBody>
      </p:sp>
      <p:sp>
        <p:nvSpPr>
          <p:cNvPr id="4" name="Slide Number Placeholder 3">
            <a:extLst>
              <a:ext uri="{FF2B5EF4-FFF2-40B4-BE49-F238E27FC236}">
                <a16:creationId xmlns:a16="http://schemas.microsoft.com/office/drawing/2014/main" id="{7EA39A1F-F212-E9DF-51AE-A77862CBD13A}"/>
              </a:ext>
            </a:extLst>
          </p:cNvPr>
          <p:cNvSpPr>
            <a:spLocks noGrp="1"/>
          </p:cNvSpPr>
          <p:nvPr>
            <p:ph type="sldNum" sz="quarter" idx="5"/>
          </p:nvPr>
        </p:nvSpPr>
        <p:spPr/>
        <p:txBody>
          <a:bodyPr/>
          <a:lstStyle/>
          <a:p>
            <a:fld id="{7B52C29B-0625-D449-A9A3-8E855D4044E2}" type="slidenum">
              <a:rPr lang="en-US" smtClean="0"/>
              <a:t>48</a:t>
            </a:fld>
            <a:endParaRPr lang="en-US"/>
          </a:p>
        </p:txBody>
      </p:sp>
    </p:spTree>
    <p:extLst>
      <p:ext uri="{BB962C8B-B14F-4D97-AF65-F5344CB8AC3E}">
        <p14:creationId xmlns:p14="http://schemas.microsoft.com/office/powerpoint/2010/main" val="2653361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F0934-2009-E824-C9AD-57566726A5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F84A3A-12E0-17E4-307B-8F5122F173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F0A883-AB08-9455-8030-750D1945A55D}"/>
              </a:ext>
            </a:extLst>
          </p:cNvPr>
          <p:cNvSpPr>
            <a:spLocks noGrp="1"/>
          </p:cNvSpPr>
          <p:nvPr>
            <p:ph type="body" idx="1"/>
          </p:nvPr>
        </p:nvSpPr>
        <p:spPr/>
        <p:txBody>
          <a:bodyPr/>
          <a:lstStyle/>
          <a:p>
            <a:r>
              <a:rPr lang="en-US">
                <a:latin typeface="Calibri"/>
                <a:ea typeface="Calibri"/>
                <a:cs typeface="Calibri"/>
              </a:rPr>
              <a:t>Ali</a:t>
            </a:r>
          </a:p>
        </p:txBody>
      </p:sp>
      <p:sp>
        <p:nvSpPr>
          <p:cNvPr id="4" name="Slide Number Placeholder 3">
            <a:extLst>
              <a:ext uri="{FF2B5EF4-FFF2-40B4-BE49-F238E27FC236}">
                <a16:creationId xmlns:a16="http://schemas.microsoft.com/office/drawing/2014/main" id="{3F79EFC8-4E5D-BF2B-237F-122E49B36532}"/>
              </a:ext>
            </a:extLst>
          </p:cNvPr>
          <p:cNvSpPr>
            <a:spLocks noGrp="1"/>
          </p:cNvSpPr>
          <p:nvPr>
            <p:ph type="sldNum" sz="quarter" idx="5"/>
          </p:nvPr>
        </p:nvSpPr>
        <p:spPr/>
        <p:txBody>
          <a:bodyPr/>
          <a:lstStyle/>
          <a:p>
            <a:fld id="{7B52C29B-0625-D449-A9A3-8E855D4044E2}" type="slidenum">
              <a:rPr lang="en-US" smtClean="0"/>
              <a:t>49</a:t>
            </a:fld>
            <a:endParaRPr lang="en-US"/>
          </a:p>
        </p:txBody>
      </p:sp>
    </p:spTree>
    <p:extLst>
      <p:ext uri="{BB962C8B-B14F-4D97-AF65-F5344CB8AC3E}">
        <p14:creationId xmlns:p14="http://schemas.microsoft.com/office/powerpoint/2010/main" val="2567879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Lee</a:t>
            </a:r>
          </a:p>
        </p:txBody>
      </p:sp>
      <p:sp>
        <p:nvSpPr>
          <p:cNvPr id="4" name="Slide Number Placeholder 3"/>
          <p:cNvSpPr>
            <a:spLocks noGrp="1"/>
          </p:cNvSpPr>
          <p:nvPr>
            <p:ph type="sldNum" sz="quarter" idx="5"/>
          </p:nvPr>
        </p:nvSpPr>
        <p:spPr/>
        <p:txBody>
          <a:bodyPr/>
          <a:lstStyle/>
          <a:p>
            <a:fld id="{7B52C29B-0625-D449-A9A3-8E855D4044E2}" type="slidenum">
              <a:rPr lang="en-US" smtClean="0"/>
              <a:t>50</a:t>
            </a:fld>
            <a:endParaRPr lang="en-US"/>
          </a:p>
        </p:txBody>
      </p:sp>
    </p:spTree>
    <p:extLst>
      <p:ext uri="{BB962C8B-B14F-4D97-AF65-F5344CB8AC3E}">
        <p14:creationId xmlns:p14="http://schemas.microsoft.com/office/powerpoint/2010/main" val="19482678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Lee</a:t>
            </a:r>
          </a:p>
        </p:txBody>
      </p:sp>
      <p:sp>
        <p:nvSpPr>
          <p:cNvPr id="4" name="Slide Number Placeholder 3"/>
          <p:cNvSpPr>
            <a:spLocks noGrp="1"/>
          </p:cNvSpPr>
          <p:nvPr>
            <p:ph type="sldNum" sz="quarter" idx="5"/>
          </p:nvPr>
        </p:nvSpPr>
        <p:spPr/>
        <p:txBody>
          <a:bodyPr/>
          <a:lstStyle/>
          <a:p>
            <a:fld id="{7B52C29B-0625-D449-A9A3-8E855D4044E2}" type="slidenum">
              <a:rPr lang="en-US" smtClean="0"/>
              <a:t>51</a:t>
            </a:fld>
            <a:endParaRPr lang="en-US"/>
          </a:p>
        </p:txBody>
      </p:sp>
    </p:spTree>
    <p:extLst>
      <p:ext uri="{BB962C8B-B14F-4D97-AF65-F5344CB8AC3E}">
        <p14:creationId xmlns:p14="http://schemas.microsoft.com/office/powerpoint/2010/main" val="4262076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Lee</a:t>
            </a:r>
          </a:p>
        </p:txBody>
      </p:sp>
      <p:sp>
        <p:nvSpPr>
          <p:cNvPr id="4" name="Slide Number Placeholder 3"/>
          <p:cNvSpPr>
            <a:spLocks noGrp="1"/>
          </p:cNvSpPr>
          <p:nvPr>
            <p:ph type="sldNum" sz="quarter" idx="5"/>
          </p:nvPr>
        </p:nvSpPr>
        <p:spPr/>
        <p:txBody>
          <a:bodyPr/>
          <a:lstStyle/>
          <a:p>
            <a:fld id="{7B52C29B-0625-D449-A9A3-8E855D4044E2}" type="slidenum">
              <a:rPr lang="en-US" smtClean="0"/>
              <a:t>52</a:t>
            </a:fld>
            <a:endParaRPr lang="en-US"/>
          </a:p>
        </p:txBody>
      </p:sp>
    </p:spTree>
    <p:extLst>
      <p:ext uri="{BB962C8B-B14F-4D97-AF65-F5344CB8AC3E}">
        <p14:creationId xmlns:p14="http://schemas.microsoft.com/office/powerpoint/2010/main" val="5988918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Ali</a:t>
            </a:r>
          </a:p>
        </p:txBody>
      </p:sp>
      <p:sp>
        <p:nvSpPr>
          <p:cNvPr id="4" name="Slide Number Placeholder 3"/>
          <p:cNvSpPr>
            <a:spLocks noGrp="1"/>
          </p:cNvSpPr>
          <p:nvPr>
            <p:ph type="sldNum" sz="quarter" idx="5"/>
          </p:nvPr>
        </p:nvSpPr>
        <p:spPr/>
        <p:txBody>
          <a:bodyPr/>
          <a:lstStyle/>
          <a:p>
            <a:fld id="{7B52C29B-0625-D449-A9A3-8E855D4044E2}" type="slidenum">
              <a:rPr lang="en-US" smtClean="0"/>
              <a:t>53</a:t>
            </a:fld>
            <a:endParaRPr lang="en-US"/>
          </a:p>
        </p:txBody>
      </p:sp>
    </p:spTree>
    <p:extLst>
      <p:ext uri="{BB962C8B-B14F-4D97-AF65-F5344CB8AC3E}">
        <p14:creationId xmlns:p14="http://schemas.microsoft.com/office/powerpoint/2010/main" val="263520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Ali</a:t>
            </a:r>
          </a:p>
        </p:txBody>
      </p:sp>
      <p:sp>
        <p:nvSpPr>
          <p:cNvPr id="4" name="Slide Number Placeholder 3"/>
          <p:cNvSpPr>
            <a:spLocks noGrp="1"/>
          </p:cNvSpPr>
          <p:nvPr>
            <p:ph type="sldNum" sz="quarter" idx="5"/>
          </p:nvPr>
        </p:nvSpPr>
        <p:spPr/>
        <p:txBody>
          <a:bodyPr/>
          <a:lstStyle/>
          <a:p>
            <a:fld id="{7B52C29B-0625-D449-A9A3-8E855D4044E2}" type="slidenum">
              <a:rPr lang="en-US" smtClean="0"/>
              <a:t>54</a:t>
            </a:fld>
            <a:endParaRPr lang="en-US"/>
          </a:p>
        </p:txBody>
      </p:sp>
    </p:spTree>
    <p:extLst>
      <p:ext uri="{BB962C8B-B14F-4D97-AF65-F5344CB8AC3E}">
        <p14:creationId xmlns:p14="http://schemas.microsoft.com/office/powerpoint/2010/main" val="37656985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Lee</a:t>
            </a:r>
          </a:p>
        </p:txBody>
      </p:sp>
      <p:sp>
        <p:nvSpPr>
          <p:cNvPr id="4" name="Slide Number Placeholder 3"/>
          <p:cNvSpPr>
            <a:spLocks noGrp="1"/>
          </p:cNvSpPr>
          <p:nvPr>
            <p:ph type="sldNum" sz="quarter" idx="5"/>
          </p:nvPr>
        </p:nvSpPr>
        <p:spPr/>
        <p:txBody>
          <a:bodyPr/>
          <a:lstStyle/>
          <a:p>
            <a:fld id="{7B52C29B-0625-D449-A9A3-8E855D4044E2}" type="slidenum">
              <a:rPr lang="en-US" smtClean="0"/>
              <a:t>55</a:t>
            </a:fld>
            <a:endParaRPr lang="en-US"/>
          </a:p>
        </p:txBody>
      </p:sp>
    </p:spTree>
    <p:extLst>
      <p:ext uri="{BB962C8B-B14F-4D97-AF65-F5344CB8AC3E}">
        <p14:creationId xmlns:p14="http://schemas.microsoft.com/office/powerpoint/2010/main" val="7705343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LR</a:t>
            </a:r>
          </a:p>
        </p:txBody>
      </p:sp>
      <p:sp>
        <p:nvSpPr>
          <p:cNvPr id="4" name="Slide Number Placeholder 3"/>
          <p:cNvSpPr>
            <a:spLocks noGrp="1"/>
          </p:cNvSpPr>
          <p:nvPr>
            <p:ph type="sldNum" sz="quarter" idx="5"/>
          </p:nvPr>
        </p:nvSpPr>
        <p:spPr/>
        <p:txBody>
          <a:bodyPr/>
          <a:lstStyle/>
          <a:p>
            <a:fld id="{7B52C29B-0625-D449-A9A3-8E855D4044E2}" type="slidenum">
              <a:rPr lang="en-US" smtClean="0"/>
              <a:t>56</a:t>
            </a:fld>
            <a:endParaRPr lang="en-US"/>
          </a:p>
        </p:txBody>
      </p:sp>
    </p:spTree>
    <p:extLst>
      <p:ext uri="{BB962C8B-B14F-4D97-AF65-F5344CB8AC3E}">
        <p14:creationId xmlns:p14="http://schemas.microsoft.com/office/powerpoint/2010/main" val="12539768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7BA52-4BE6-57FA-742C-8128F0E0A9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F6449B-502C-9EA8-66B9-1C731DB10E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2CD351-32E9-C7F1-3E3D-33DE09C828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4639AB-B706-1B54-2660-5CF35B334EE6}"/>
              </a:ext>
            </a:extLst>
          </p:cNvPr>
          <p:cNvSpPr>
            <a:spLocks noGrp="1"/>
          </p:cNvSpPr>
          <p:nvPr>
            <p:ph type="sldNum" sz="quarter" idx="5"/>
          </p:nvPr>
        </p:nvSpPr>
        <p:spPr/>
        <p:txBody>
          <a:bodyPr/>
          <a:lstStyle/>
          <a:p>
            <a:fld id="{7B52C29B-0625-D449-A9A3-8E855D4044E2}" type="slidenum">
              <a:rPr lang="en-US" smtClean="0"/>
              <a:t>57</a:t>
            </a:fld>
            <a:endParaRPr lang="en-US"/>
          </a:p>
        </p:txBody>
      </p:sp>
    </p:spTree>
    <p:extLst>
      <p:ext uri="{BB962C8B-B14F-4D97-AF65-F5344CB8AC3E}">
        <p14:creationId xmlns:p14="http://schemas.microsoft.com/office/powerpoint/2010/main" val="333292092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both</a:t>
            </a:r>
          </a:p>
        </p:txBody>
      </p:sp>
      <p:sp>
        <p:nvSpPr>
          <p:cNvPr id="4" name="Slide Number Placeholder 3"/>
          <p:cNvSpPr>
            <a:spLocks noGrp="1"/>
          </p:cNvSpPr>
          <p:nvPr>
            <p:ph type="sldNum" sz="quarter" idx="5"/>
          </p:nvPr>
        </p:nvSpPr>
        <p:spPr/>
        <p:txBody>
          <a:bodyPr/>
          <a:lstStyle/>
          <a:p>
            <a:fld id="{7B52C29B-0625-D449-A9A3-8E855D4044E2}" type="slidenum">
              <a:rPr lang="en-US" smtClean="0"/>
              <a:t>58</a:t>
            </a:fld>
            <a:endParaRPr lang="en-US"/>
          </a:p>
        </p:txBody>
      </p:sp>
    </p:spTree>
    <p:extLst>
      <p:ext uri="{BB962C8B-B14F-4D97-AF65-F5344CB8AC3E}">
        <p14:creationId xmlns:p14="http://schemas.microsoft.com/office/powerpoint/2010/main" val="8204760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Option 1 — UO Green">
    <p:bg>
      <p:bgPr>
        <a:solidFill>
          <a:schemeClr val="tx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B7443B6-44A9-90AC-9DAD-B065161EE09D}"/>
              </a:ext>
            </a:extLst>
          </p:cNvPr>
          <p:cNvSpPr>
            <a:spLocks noGrp="1"/>
          </p:cNvSpPr>
          <p:nvPr>
            <p:ph type="title" hasCustomPrompt="1"/>
          </p:nvPr>
        </p:nvSpPr>
        <p:spPr>
          <a:xfrm>
            <a:off x="742949" y="762401"/>
            <a:ext cx="10706101" cy="1920390"/>
          </a:xfrm>
          <a:prstGeom prst="rect">
            <a:avLst/>
          </a:prstGeom>
        </p:spPr>
        <p:txBody>
          <a:bodyPr lIns="0" tIns="0" rIns="0" bIns="0" anchor="b" anchorCtr="0"/>
          <a:lstStyle>
            <a:lvl1pPr>
              <a:lnSpc>
                <a:spcPct val="80000"/>
              </a:lnSpc>
              <a:defRPr sz="5000" b="1" i="0">
                <a:solidFill>
                  <a:schemeClr val="bg2"/>
                </a:solidFill>
                <a:latin typeface="Source Sans Pro Black" panose="020B0503030403020204" pitchFamily="34" charset="0"/>
              </a:defRPr>
            </a:lvl1pPr>
          </a:lstStyle>
          <a:p>
            <a:r>
              <a:rPr lang="en-US"/>
              <a:t>UO Presentation Headline</a:t>
            </a:r>
          </a:p>
        </p:txBody>
      </p:sp>
      <p:sp>
        <p:nvSpPr>
          <p:cNvPr id="3" name="Text Placeholder 7">
            <a:extLst>
              <a:ext uri="{FF2B5EF4-FFF2-40B4-BE49-F238E27FC236}">
                <a16:creationId xmlns:a16="http://schemas.microsoft.com/office/drawing/2014/main" id="{481D98FB-BF12-3D10-68F2-B7117A79E3C7}"/>
              </a:ext>
            </a:extLst>
          </p:cNvPr>
          <p:cNvSpPr>
            <a:spLocks noGrp="1"/>
          </p:cNvSpPr>
          <p:nvPr>
            <p:ph type="body" sz="quarter" idx="11" hasCustomPrompt="1"/>
          </p:nvPr>
        </p:nvSpPr>
        <p:spPr>
          <a:xfrm>
            <a:off x="742950" y="2788420"/>
            <a:ext cx="10706100" cy="831273"/>
          </a:xfrm>
          <a:prstGeom prst="rect">
            <a:avLst/>
          </a:prstGeom>
        </p:spPr>
        <p:txBody>
          <a:bodyPr lIns="0" tIns="0" rIns="0" bIns="0"/>
          <a:lstStyle>
            <a:lvl1pPr marL="0" indent="0">
              <a:buNone/>
              <a:defRPr sz="3000" b="0" i="0">
                <a:solidFill>
                  <a:schemeClr val="bg2"/>
                </a:solidFill>
                <a:latin typeface="Source Sans Pro" panose="020B0503030403020204" pitchFamily="34" charset="0"/>
              </a:defRPr>
            </a:lvl1pPr>
          </a:lstStyle>
          <a:p>
            <a:pPr lvl="0"/>
            <a:r>
              <a:rPr lang="en-US"/>
              <a:t>Presentation sub-headline</a:t>
            </a:r>
          </a:p>
        </p:txBody>
      </p:sp>
      <p:sp>
        <p:nvSpPr>
          <p:cNvPr id="2" name="Text Placeholder 7">
            <a:extLst>
              <a:ext uri="{FF2B5EF4-FFF2-40B4-BE49-F238E27FC236}">
                <a16:creationId xmlns:a16="http://schemas.microsoft.com/office/drawing/2014/main" id="{9870E1DA-05DA-91D0-330A-1CEAE1BE4011}"/>
              </a:ext>
            </a:extLst>
          </p:cNvPr>
          <p:cNvSpPr>
            <a:spLocks noGrp="1"/>
          </p:cNvSpPr>
          <p:nvPr>
            <p:ph type="body" sz="quarter" idx="13" hasCustomPrompt="1"/>
          </p:nvPr>
        </p:nvSpPr>
        <p:spPr>
          <a:xfrm>
            <a:off x="742950" y="3868096"/>
            <a:ext cx="10706100" cy="381000"/>
          </a:xfrm>
          <a:prstGeom prst="rect">
            <a:avLst/>
          </a:prstGeom>
        </p:spPr>
        <p:txBody>
          <a:bodyPr lIns="0" tIns="0" rIns="0" bIns="0" anchor="b" anchorCtr="0"/>
          <a:lstStyle>
            <a:lvl1pPr marL="0" indent="0">
              <a:buNone/>
              <a:defRPr sz="2300" b="0" i="0">
                <a:solidFill>
                  <a:schemeClr val="bg2"/>
                </a:solidFill>
                <a:latin typeface="Source Sans Pro" panose="020B0503030403020204" pitchFamily="34" charset="0"/>
              </a:defRPr>
            </a:lvl1pPr>
          </a:lstStyle>
          <a:p>
            <a:pPr lvl="0"/>
            <a:r>
              <a:rPr lang="en-US"/>
              <a:t>Presenter Name and Title</a:t>
            </a:r>
          </a:p>
        </p:txBody>
      </p:sp>
      <p:sp>
        <p:nvSpPr>
          <p:cNvPr id="5" name="Text Placeholder 9">
            <a:extLst>
              <a:ext uri="{FF2B5EF4-FFF2-40B4-BE49-F238E27FC236}">
                <a16:creationId xmlns:a16="http://schemas.microsoft.com/office/drawing/2014/main" id="{D3A98DA2-8FC1-7F06-DE4C-C18206EFC83C}"/>
              </a:ext>
            </a:extLst>
          </p:cNvPr>
          <p:cNvSpPr>
            <a:spLocks noGrp="1"/>
          </p:cNvSpPr>
          <p:nvPr>
            <p:ph type="body" sz="quarter" idx="12" hasCustomPrompt="1"/>
          </p:nvPr>
        </p:nvSpPr>
        <p:spPr>
          <a:xfrm>
            <a:off x="742950" y="4338104"/>
            <a:ext cx="10706100" cy="221605"/>
          </a:xfrm>
          <a:prstGeom prst="rect">
            <a:avLst/>
          </a:prstGeom>
        </p:spPr>
        <p:txBody>
          <a:bodyPr lIns="0" tIns="0" rIns="0" bIns="0"/>
          <a:lstStyle>
            <a:lvl1pPr marL="0" indent="0">
              <a:buNone/>
              <a:defRPr sz="1800" b="0" i="0">
                <a:solidFill>
                  <a:schemeClr val="bg2"/>
                </a:solidFill>
                <a:latin typeface="Source Sans Pro" panose="020B0503030403020204" pitchFamily="34" charset="0"/>
              </a:defRPr>
            </a:lvl1pPr>
          </a:lstStyle>
          <a:p>
            <a:pPr lvl="0"/>
            <a:r>
              <a:rPr lang="en-US"/>
              <a:t>Month XX, XXXX</a:t>
            </a:r>
          </a:p>
        </p:txBody>
      </p:sp>
      <p:pic>
        <p:nvPicPr>
          <p:cNvPr id="13" name="Picture 12">
            <a:extLst>
              <a:ext uri="{FF2B5EF4-FFF2-40B4-BE49-F238E27FC236}">
                <a16:creationId xmlns:a16="http://schemas.microsoft.com/office/drawing/2014/main" id="{8AB01874-7900-8159-E8AE-C4066F269A61}"/>
              </a:ext>
            </a:extLst>
          </p:cNvPr>
          <p:cNvPicPr>
            <a:picLocks noChangeAspect="1"/>
          </p:cNvPicPr>
          <p:nvPr/>
        </p:nvPicPr>
        <p:blipFill>
          <a:blip r:embed="rId2"/>
          <a:srcRect/>
          <a:stretch/>
        </p:blipFill>
        <p:spPr>
          <a:xfrm>
            <a:off x="280241" y="5533739"/>
            <a:ext cx="6005561" cy="1123720"/>
          </a:xfrm>
          <a:prstGeom prst="rect">
            <a:avLst/>
          </a:prstGeom>
        </p:spPr>
      </p:pic>
    </p:spTree>
    <p:extLst>
      <p:ext uri="{BB962C8B-B14F-4D97-AF65-F5344CB8AC3E}">
        <p14:creationId xmlns:p14="http://schemas.microsoft.com/office/powerpoint/2010/main" val="693802177"/>
      </p:ext>
    </p:extLst>
  </p:cSld>
  <p:clrMapOvr>
    <a:masterClrMapping/>
  </p:clrMapOvr>
  <p:extLst>
    <p:ext uri="{DCECCB84-F9BA-43D5-87BE-67443E8EF086}">
      <p15:sldGuideLst xmlns:p15="http://schemas.microsoft.com/office/powerpoint/2012/main">
        <p15:guide id="3" orient="horz" pos="480" userDrawn="1">
          <p15:clr>
            <a:srgbClr val="FBAE40"/>
          </p15:clr>
        </p15:guide>
        <p15:guide id="4" pos="45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Option 2 — UO Yellow">
    <p:bg>
      <p:bgPr>
        <a:solidFill>
          <a:schemeClr val="bg2"/>
        </a:solid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C9F17F2D-2A3F-F447-BB13-2DEB2EAE837F}"/>
              </a:ext>
            </a:extLst>
          </p:cNvPr>
          <p:cNvSpPr>
            <a:spLocks noGrp="1"/>
          </p:cNvSpPr>
          <p:nvPr>
            <p:ph type="title" hasCustomPrompt="1"/>
          </p:nvPr>
        </p:nvSpPr>
        <p:spPr>
          <a:xfrm>
            <a:off x="742949" y="762401"/>
            <a:ext cx="10706101" cy="1920390"/>
          </a:xfrm>
          <a:prstGeom prst="rect">
            <a:avLst/>
          </a:prstGeom>
        </p:spPr>
        <p:txBody>
          <a:bodyPr lIns="0" tIns="0" rIns="0" bIns="0" anchor="b" anchorCtr="0"/>
          <a:lstStyle>
            <a:lvl1pPr>
              <a:lnSpc>
                <a:spcPct val="80000"/>
              </a:lnSpc>
              <a:defRPr sz="5000" b="1" i="0">
                <a:solidFill>
                  <a:schemeClr val="tx2"/>
                </a:solidFill>
                <a:latin typeface="Source Sans Pro Black" panose="020B0503030403020204" pitchFamily="34" charset="0"/>
              </a:defRPr>
            </a:lvl1pPr>
          </a:lstStyle>
          <a:p>
            <a:r>
              <a:rPr lang="en-US"/>
              <a:t>UO Presentation Headline</a:t>
            </a:r>
          </a:p>
        </p:txBody>
      </p:sp>
      <p:sp>
        <p:nvSpPr>
          <p:cNvPr id="4" name="Text Placeholder 7">
            <a:extLst>
              <a:ext uri="{FF2B5EF4-FFF2-40B4-BE49-F238E27FC236}">
                <a16:creationId xmlns:a16="http://schemas.microsoft.com/office/drawing/2014/main" id="{D7DA4A95-E4B0-B9A1-1A1F-0781D81E017F}"/>
              </a:ext>
            </a:extLst>
          </p:cNvPr>
          <p:cNvSpPr>
            <a:spLocks noGrp="1"/>
          </p:cNvSpPr>
          <p:nvPr>
            <p:ph type="body" sz="quarter" idx="11" hasCustomPrompt="1"/>
          </p:nvPr>
        </p:nvSpPr>
        <p:spPr>
          <a:xfrm>
            <a:off x="742950" y="2788420"/>
            <a:ext cx="10706100" cy="831273"/>
          </a:xfrm>
          <a:prstGeom prst="rect">
            <a:avLst/>
          </a:prstGeom>
        </p:spPr>
        <p:txBody>
          <a:bodyPr lIns="0" tIns="0" rIns="0" bIns="0"/>
          <a:lstStyle>
            <a:lvl1pPr marL="0" indent="0">
              <a:buNone/>
              <a:defRPr sz="3000" b="0" i="0">
                <a:solidFill>
                  <a:schemeClr val="tx2"/>
                </a:solidFill>
                <a:latin typeface="Source Sans Pro" panose="020B0503030403020204" pitchFamily="34" charset="0"/>
              </a:defRPr>
            </a:lvl1pPr>
          </a:lstStyle>
          <a:p>
            <a:pPr lvl="0"/>
            <a:r>
              <a:rPr lang="en-US"/>
              <a:t>Presentation sub-headline</a:t>
            </a:r>
          </a:p>
        </p:txBody>
      </p:sp>
      <p:sp>
        <p:nvSpPr>
          <p:cNvPr id="9" name="Text Placeholder 7">
            <a:extLst>
              <a:ext uri="{FF2B5EF4-FFF2-40B4-BE49-F238E27FC236}">
                <a16:creationId xmlns:a16="http://schemas.microsoft.com/office/drawing/2014/main" id="{9602ED48-E1F5-F40D-3B59-03D9246B8AF8}"/>
              </a:ext>
            </a:extLst>
          </p:cNvPr>
          <p:cNvSpPr>
            <a:spLocks noGrp="1"/>
          </p:cNvSpPr>
          <p:nvPr>
            <p:ph type="body" sz="quarter" idx="13" hasCustomPrompt="1"/>
          </p:nvPr>
        </p:nvSpPr>
        <p:spPr>
          <a:xfrm>
            <a:off x="742950" y="3868096"/>
            <a:ext cx="10706100" cy="381000"/>
          </a:xfrm>
          <a:prstGeom prst="rect">
            <a:avLst/>
          </a:prstGeom>
        </p:spPr>
        <p:txBody>
          <a:bodyPr lIns="0" tIns="0" rIns="0" bIns="0" anchor="b" anchorCtr="0"/>
          <a:lstStyle>
            <a:lvl1pPr marL="0" indent="0">
              <a:buNone/>
              <a:defRPr sz="2300" b="0" i="0">
                <a:solidFill>
                  <a:schemeClr val="tx2"/>
                </a:solidFill>
                <a:latin typeface="Source Sans Pro" panose="020B0503030403020204" pitchFamily="34" charset="0"/>
              </a:defRPr>
            </a:lvl1pPr>
          </a:lstStyle>
          <a:p>
            <a:pPr lvl="0"/>
            <a:r>
              <a:rPr lang="en-US"/>
              <a:t>Presenter Name and Title</a:t>
            </a:r>
          </a:p>
        </p:txBody>
      </p:sp>
      <p:sp>
        <p:nvSpPr>
          <p:cNvPr id="8" name="Text Placeholder 9">
            <a:extLst>
              <a:ext uri="{FF2B5EF4-FFF2-40B4-BE49-F238E27FC236}">
                <a16:creationId xmlns:a16="http://schemas.microsoft.com/office/drawing/2014/main" id="{A701C3FA-EF80-7355-20CC-D4696335D393}"/>
              </a:ext>
            </a:extLst>
          </p:cNvPr>
          <p:cNvSpPr>
            <a:spLocks noGrp="1"/>
          </p:cNvSpPr>
          <p:nvPr>
            <p:ph type="body" sz="quarter" idx="12" hasCustomPrompt="1"/>
          </p:nvPr>
        </p:nvSpPr>
        <p:spPr>
          <a:xfrm>
            <a:off x="742950" y="4338104"/>
            <a:ext cx="10706100" cy="221605"/>
          </a:xfrm>
          <a:prstGeom prst="rect">
            <a:avLst/>
          </a:prstGeom>
        </p:spPr>
        <p:txBody>
          <a:bodyPr lIns="0" tIns="0" rIns="0" bIns="0"/>
          <a:lstStyle>
            <a:lvl1pPr marL="0" indent="0">
              <a:buNone/>
              <a:defRPr sz="1800" b="0" i="0">
                <a:solidFill>
                  <a:schemeClr val="tx2"/>
                </a:solidFill>
                <a:latin typeface="Source Sans Pro" panose="020B0503030403020204" pitchFamily="34" charset="0"/>
              </a:defRPr>
            </a:lvl1pPr>
          </a:lstStyle>
          <a:p>
            <a:pPr lvl="0"/>
            <a:r>
              <a:rPr lang="en-US"/>
              <a:t>Month XX, XXXX</a:t>
            </a:r>
          </a:p>
        </p:txBody>
      </p:sp>
      <p:pic>
        <p:nvPicPr>
          <p:cNvPr id="7" name="Picture 6">
            <a:extLst>
              <a:ext uri="{FF2B5EF4-FFF2-40B4-BE49-F238E27FC236}">
                <a16:creationId xmlns:a16="http://schemas.microsoft.com/office/drawing/2014/main" id="{E2F3CDFF-D854-C5BC-8A22-31E072AF6EBE}"/>
              </a:ext>
            </a:extLst>
          </p:cNvPr>
          <p:cNvPicPr>
            <a:picLocks noChangeAspect="1"/>
          </p:cNvPicPr>
          <p:nvPr/>
        </p:nvPicPr>
        <p:blipFill>
          <a:blip r:embed="rId2"/>
          <a:srcRect/>
          <a:stretch/>
        </p:blipFill>
        <p:spPr>
          <a:xfrm>
            <a:off x="434476" y="5635092"/>
            <a:ext cx="4908705" cy="921013"/>
          </a:xfrm>
          <a:prstGeom prst="rect">
            <a:avLst/>
          </a:prstGeom>
        </p:spPr>
      </p:pic>
    </p:spTree>
    <p:extLst>
      <p:ext uri="{BB962C8B-B14F-4D97-AF65-F5344CB8AC3E}">
        <p14:creationId xmlns:p14="http://schemas.microsoft.com/office/powerpoint/2010/main" val="1957451344"/>
      </p:ext>
    </p:extLst>
  </p:cSld>
  <p:clrMapOvr>
    <a:masterClrMapping/>
  </p:clrMapOvr>
  <p:extLst>
    <p:ext uri="{DCECCB84-F9BA-43D5-87BE-67443E8EF086}">
      <p15:sldGuideLst xmlns:p15="http://schemas.microsoft.com/office/powerpoint/2012/main">
        <p15:guide id="1" orient="horz" pos="480">
          <p15:clr>
            <a:srgbClr val="FBAE40"/>
          </p15:clr>
        </p15:guide>
        <p15:guide id="2" pos="45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Option 3A — Photo R">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1ACEAED-0095-252E-6BCD-9549F08D5869}"/>
              </a:ext>
            </a:extLst>
          </p:cNvPr>
          <p:cNvSpPr>
            <a:spLocks noGrp="1"/>
          </p:cNvSpPr>
          <p:nvPr>
            <p:ph type="title" hasCustomPrompt="1"/>
          </p:nvPr>
        </p:nvSpPr>
        <p:spPr>
          <a:xfrm>
            <a:off x="742949" y="758825"/>
            <a:ext cx="4761558" cy="1916925"/>
          </a:xfrm>
          <a:prstGeom prst="rect">
            <a:avLst/>
          </a:prstGeom>
        </p:spPr>
        <p:txBody>
          <a:bodyPr lIns="0" tIns="0" rIns="0" bIns="0" anchor="b" anchorCtr="0"/>
          <a:lstStyle>
            <a:lvl1pPr>
              <a:lnSpc>
                <a:spcPct val="80000"/>
              </a:lnSpc>
              <a:defRPr sz="4500" b="1" i="0">
                <a:solidFill>
                  <a:schemeClr val="tx2"/>
                </a:solidFill>
                <a:latin typeface="Source Sans Pro Black" panose="020B0503030403020204" pitchFamily="34" charset="0"/>
              </a:defRPr>
            </a:lvl1pPr>
          </a:lstStyle>
          <a:p>
            <a:r>
              <a:rPr lang="en-US"/>
              <a:t>UO Presentation Headline</a:t>
            </a:r>
          </a:p>
        </p:txBody>
      </p:sp>
      <p:sp>
        <p:nvSpPr>
          <p:cNvPr id="2" name="Text Placeholder 7">
            <a:extLst>
              <a:ext uri="{FF2B5EF4-FFF2-40B4-BE49-F238E27FC236}">
                <a16:creationId xmlns:a16="http://schemas.microsoft.com/office/drawing/2014/main" id="{F7D265AC-6D65-C41D-F65A-3094C7E679C2}"/>
              </a:ext>
            </a:extLst>
          </p:cNvPr>
          <p:cNvSpPr>
            <a:spLocks noGrp="1"/>
          </p:cNvSpPr>
          <p:nvPr>
            <p:ph type="body" sz="quarter" idx="11" hasCustomPrompt="1"/>
          </p:nvPr>
        </p:nvSpPr>
        <p:spPr>
          <a:xfrm>
            <a:off x="742949" y="2775205"/>
            <a:ext cx="4761558" cy="993896"/>
          </a:xfrm>
          <a:prstGeom prst="rect">
            <a:avLst/>
          </a:prstGeom>
        </p:spPr>
        <p:txBody>
          <a:bodyPr lIns="0" tIns="0" rIns="0" bIns="0"/>
          <a:lstStyle>
            <a:lvl1pPr marL="0" indent="0">
              <a:lnSpc>
                <a:spcPct val="100000"/>
              </a:lnSpc>
              <a:buNone/>
              <a:defRPr sz="2200" b="0" i="0">
                <a:solidFill>
                  <a:schemeClr val="tx2"/>
                </a:solidFill>
                <a:latin typeface="Source Sans Pro" panose="020B0503030403020204" pitchFamily="34" charset="0"/>
              </a:defRPr>
            </a:lvl1pPr>
          </a:lstStyle>
          <a:p>
            <a:pPr lvl="0"/>
            <a:r>
              <a:rPr lang="en-US"/>
              <a:t>Presentation sub-headline</a:t>
            </a:r>
          </a:p>
        </p:txBody>
      </p:sp>
      <p:sp>
        <p:nvSpPr>
          <p:cNvPr id="4" name="Text Placeholder 7">
            <a:extLst>
              <a:ext uri="{FF2B5EF4-FFF2-40B4-BE49-F238E27FC236}">
                <a16:creationId xmlns:a16="http://schemas.microsoft.com/office/drawing/2014/main" id="{0505C424-E15B-C1C1-AD7D-08DBBC7972E0}"/>
              </a:ext>
            </a:extLst>
          </p:cNvPr>
          <p:cNvSpPr>
            <a:spLocks noGrp="1"/>
          </p:cNvSpPr>
          <p:nvPr>
            <p:ph type="body" sz="quarter" idx="14" hasCustomPrompt="1"/>
          </p:nvPr>
        </p:nvSpPr>
        <p:spPr>
          <a:xfrm>
            <a:off x="742950" y="4064229"/>
            <a:ext cx="4761557" cy="381000"/>
          </a:xfrm>
          <a:prstGeom prst="rect">
            <a:avLst/>
          </a:prstGeom>
        </p:spPr>
        <p:txBody>
          <a:bodyPr lIns="0" tIns="0" rIns="0" bIns="0" anchor="b" anchorCtr="0"/>
          <a:lstStyle>
            <a:lvl1pPr marL="0" indent="0">
              <a:buNone/>
              <a:defRPr sz="1800" b="0" i="0">
                <a:solidFill>
                  <a:schemeClr val="tx2"/>
                </a:solidFill>
                <a:latin typeface="Source Sans Pro" panose="020B0503030403020204" pitchFamily="34" charset="0"/>
              </a:defRPr>
            </a:lvl1pPr>
          </a:lstStyle>
          <a:p>
            <a:pPr lvl="0"/>
            <a:r>
              <a:rPr lang="en-US"/>
              <a:t>Presenter Name and Title</a:t>
            </a:r>
          </a:p>
        </p:txBody>
      </p:sp>
      <p:sp>
        <p:nvSpPr>
          <p:cNvPr id="3" name="Text Placeholder 9">
            <a:extLst>
              <a:ext uri="{FF2B5EF4-FFF2-40B4-BE49-F238E27FC236}">
                <a16:creationId xmlns:a16="http://schemas.microsoft.com/office/drawing/2014/main" id="{DA94F0AF-B4CF-0F2D-0F0A-631FA241C76D}"/>
              </a:ext>
            </a:extLst>
          </p:cNvPr>
          <p:cNvSpPr>
            <a:spLocks noGrp="1"/>
          </p:cNvSpPr>
          <p:nvPr>
            <p:ph type="body" sz="quarter" idx="12" hasCustomPrompt="1"/>
          </p:nvPr>
        </p:nvSpPr>
        <p:spPr>
          <a:xfrm>
            <a:off x="742950" y="4500053"/>
            <a:ext cx="4761557" cy="221605"/>
          </a:xfrm>
          <a:prstGeom prst="rect">
            <a:avLst/>
          </a:prstGeom>
        </p:spPr>
        <p:txBody>
          <a:bodyPr lIns="0" tIns="0" rIns="0" bIns="0"/>
          <a:lstStyle>
            <a:lvl1pPr marL="0" indent="0">
              <a:buNone/>
              <a:defRPr sz="1600" b="0" i="0">
                <a:solidFill>
                  <a:schemeClr val="tx2"/>
                </a:solidFill>
                <a:latin typeface="Source Sans Pro" panose="020B0503030403020204" pitchFamily="34" charset="0"/>
              </a:defRPr>
            </a:lvl1pPr>
          </a:lstStyle>
          <a:p>
            <a:pPr lvl="0"/>
            <a:r>
              <a:rPr lang="en-US"/>
              <a:t>Month XX, XXXX</a:t>
            </a:r>
          </a:p>
        </p:txBody>
      </p:sp>
      <p:sp>
        <p:nvSpPr>
          <p:cNvPr id="44" name="Picture Placeholder 43">
            <a:extLst>
              <a:ext uri="{FF2B5EF4-FFF2-40B4-BE49-F238E27FC236}">
                <a16:creationId xmlns:a16="http://schemas.microsoft.com/office/drawing/2014/main" id="{E006F138-48B4-A8E1-FA8D-4D3B83B4A50E}"/>
              </a:ext>
            </a:extLst>
          </p:cNvPr>
          <p:cNvSpPr>
            <a:spLocks noGrp="1"/>
          </p:cNvSpPr>
          <p:nvPr>
            <p:ph type="pic" sz="quarter" idx="13" hasCustomPrompt="1"/>
          </p:nvPr>
        </p:nvSpPr>
        <p:spPr>
          <a:xfrm>
            <a:off x="6099313"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758688 w 6096000"/>
              <a:gd name="connsiteY3" fmla="*/ 6858000 h 6858000"/>
              <a:gd name="connsiteX4" fmla="*/ 0 w 6096000"/>
              <a:gd name="connsiteY4" fmla="*/ 6099312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858000"/>
                </a:lnTo>
                <a:lnTo>
                  <a:pt x="758688" y="6858000"/>
                </a:lnTo>
                <a:lnTo>
                  <a:pt x="0" y="6099312"/>
                </a:lnTo>
                <a:close/>
              </a:path>
            </a:pathLst>
          </a:custGeom>
        </p:spPr>
        <p:txBody>
          <a:bodyPr wrap="square">
            <a:noAutofit/>
          </a:bodyPr>
          <a:lstStyle>
            <a:lvl1pPr>
              <a:defRPr sz="1800">
                <a:latin typeface="Source Sans Pro" panose="020B0503030403020204" pitchFamily="34" charset="0"/>
              </a:defRPr>
            </a:lvl1pPr>
          </a:lstStyle>
          <a:p>
            <a:r>
              <a:rPr lang="en-US"/>
              <a:t>Place photo on the right by double-clicking the icon</a:t>
            </a:r>
          </a:p>
        </p:txBody>
      </p:sp>
      <p:pic>
        <p:nvPicPr>
          <p:cNvPr id="15" name="Picture 14">
            <a:extLst>
              <a:ext uri="{FF2B5EF4-FFF2-40B4-BE49-F238E27FC236}">
                <a16:creationId xmlns:a16="http://schemas.microsoft.com/office/drawing/2014/main" id="{9E6AA0AF-C6AF-C364-6F5A-97FED8AC06D4}"/>
              </a:ext>
            </a:extLst>
          </p:cNvPr>
          <p:cNvPicPr>
            <a:picLocks noChangeAspect="1"/>
          </p:cNvPicPr>
          <p:nvPr/>
        </p:nvPicPr>
        <p:blipFill>
          <a:blip r:embed="rId2"/>
          <a:srcRect/>
          <a:stretch/>
        </p:blipFill>
        <p:spPr>
          <a:xfrm>
            <a:off x="337881" y="5474013"/>
            <a:ext cx="5166626" cy="969406"/>
          </a:xfrm>
          <a:prstGeom prst="rect">
            <a:avLst/>
          </a:prstGeom>
        </p:spPr>
      </p:pic>
    </p:spTree>
    <p:extLst>
      <p:ext uri="{BB962C8B-B14F-4D97-AF65-F5344CB8AC3E}">
        <p14:creationId xmlns:p14="http://schemas.microsoft.com/office/powerpoint/2010/main" val="1378708056"/>
      </p:ext>
    </p:extLst>
  </p:cSld>
  <p:clrMapOvr>
    <a:masterClrMapping/>
  </p:clrMapOvr>
  <p:extLst>
    <p:ext uri="{DCECCB84-F9BA-43D5-87BE-67443E8EF086}">
      <p15:sldGuideLst xmlns:p15="http://schemas.microsoft.com/office/powerpoint/2012/main">
        <p15:guide id="1" pos="3840">
          <p15:clr>
            <a:srgbClr val="FBAE40"/>
          </p15:clr>
        </p15:guide>
        <p15:guide id="2" pos="45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Option 3B — Photo L">
    <p:bg>
      <p:bgPr>
        <a:solidFill>
          <a:schemeClr val="bg1"/>
        </a:solid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FDE933D0-9586-12CD-5709-D42A131A41F6}"/>
              </a:ext>
            </a:extLst>
          </p:cNvPr>
          <p:cNvSpPr>
            <a:spLocks noGrp="1"/>
          </p:cNvSpPr>
          <p:nvPr>
            <p:ph type="title" hasCustomPrompt="1"/>
          </p:nvPr>
        </p:nvSpPr>
        <p:spPr>
          <a:xfrm>
            <a:off x="6866772" y="758825"/>
            <a:ext cx="4761558" cy="1916925"/>
          </a:xfrm>
          <a:prstGeom prst="rect">
            <a:avLst/>
          </a:prstGeom>
        </p:spPr>
        <p:txBody>
          <a:bodyPr lIns="0" tIns="0" rIns="0" bIns="0" anchor="b" anchorCtr="0"/>
          <a:lstStyle>
            <a:lvl1pPr>
              <a:lnSpc>
                <a:spcPct val="80000"/>
              </a:lnSpc>
              <a:defRPr sz="4500" b="1" i="0">
                <a:solidFill>
                  <a:schemeClr val="tx2"/>
                </a:solidFill>
                <a:latin typeface="Source Sans Pro" panose="020B0503030403020204" pitchFamily="34" charset="0"/>
                <a:ea typeface="Source Sans Pro" panose="020B0503030403020204" pitchFamily="34" charset="0"/>
              </a:defRPr>
            </a:lvl1pPr>
          </a:lstStyle>
          <a:p>
            <a:r>
              <a:rPr lang="en-US"/>
              <a:t>UO Presentation Headline</a:t>
            </a:r>
          </a:p>
        </p:txBody>
      </p:sp>
      <p:sp>
        <p:nvSpPr>
          <p:cNvPr id="10" name="Picture Placeholder 9">
            <a:extLst>
              <a:ext uri="{FF2B5EF4-FFF2-40B4-BE49-F238E27FC236}">
                <a16:creationId xmlns:a16="http://schemas.microsoft.com/office/drawing/2014/main" id="{379E8019-2D45-3619-8F03-505FEE724154}"/>
              </a:ext>
            </a:extLst>
          </p:cNvPr>
          <p:cNvSpPr>
            <a:spLocks noGrp="1"/>
          </p:cNvSpPr>
          <p:nvPr>
            <p:ph type="pic" sz="quarter" idx="13" hasCustomPrompt="1"/>
          </p:nvPr>
        </p:nvSpPr>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txBody>
          <a:bodyPr wrap="square" anchor="t" anchorCtr="0">
            <a:noAutofit/>
          </a:bodyPr>
          <a:lstStyle>
            <a:lvl1pPr algn="l">
              <a:defRPr sz="1800">
                <a:latin typeface="Source Sans Pro" panose="020B0503030403020204" pitchFamily="34" charset="0"/>
              </a:defRPr>
            </a:lvl1pPr>
          </a:lstStyle>
          <a:p>
            <a:r>
              <a:rPr lang="en-US"/>
              <a:t>Place photo on the left by double-clicking the icon</a:t>
            </a:r>
          </a:p>
        </p:txBody>
      </p:sp>
      <p:pic>
        <p:nvPicPr>
          <p:cNvPr id="7" name="Picture 6">
            <a:extLst>
              <a:ext uri="{FF2B5EF4-FFF2-40B4-BE49-F238E27FC236}">
                <a16:creationId xmlns:a16="http://schemas.microsoft.com/office/drawing/2014/main" id="{2C6A87D9-546C-7196-DF94-E2D4C7F5CC9F}"/>
              </a:ext>
            </a:extLst>
          </p:cNvPr>
          <p:cNvPicPr>
            <a:picLocks noChangeAspect="1"/>
          </p:cNvPicPr>
          <p:nvPr userDrawn="1"/>
        </p:nvPicPr>
        <p:blipFill>
          <a:blip r:embed="rId2"/>
          <a:srcRect/>
          <a:stretch/>
        </p:blipFill>
        <p:spPr>
          <a:xfrm>
            <a:off x="6598977" y="5684695"/>
            <a:ext cx="5297147" cy="993896"/>
          </a:xfrm>
          <a:prstGeom prst="rect">
            <a:avLst/>
          </a:prstGeom>
        </p:spPr>
      </p:pic>
      <p:sp>
        <p:nvSpPr>
          <p:cNvPr id="3" name="Text Placeholder 7">
            <a:extLst>
              <a:ext uri="{FF2B5EF4-FFF2-40B4-BE49-F238E27FC236}">
                <a16:creationId xmlns:a16="http://schemas.microsoft.com/office/drawing/2014/main" id="{5D0AAECF-C455-00C9-3CC1-30A58DF024C7}"/>
              </a:ext>
            </a:extLst>
          </p:cNvPr>
          <p:cNvSpPr>
            <a:spLocks noGrp="1"/>
          </p:cNvSpPr>
          <p:nvPr>
            <p:ph type="body" sz="quarter" idx="11" hasCustomPrompt="1"/>
          </p:nvPr>
        </p:nvSpPr>
        <p:spPr>
          <a:xfrm>
            <a:off x="6866772" y="2775205"/>
            <a:ext cx="4761558" cy="993896"/>
          </a:xfrm>
          <a:prstGeom prst="rect">
            <a:avLst/>
          </a:prstGeom>
        </p:spPr>
        <p:txBody>
          <a:bodyPr lIns="0" tIns="0" rIns="0" bIns="0"/>
          <a:lstStyle>
            <a:lvl1pPr marL="0" indent="0">
              <a:lnSpc>
                <a:spcPct val="100000"/>
              </a:lnSpc>
              <a:buNone/>
              <a:defRPr sz="2200" b="0" i="0">
                <a:solidFill>
                  <a:schemeClr val="tx2"/>
                </a:solidFill>
                <a:latin typeface="Source Sans Pro" panose="020B0503030403020204" pitchFamily="34" charset="0"/>
              </a:defRPr>
            </a:lvl1pPr>
          </a:lstStyle>
          <a:p>
            <a:pPr lvl="0"/>
            <a:r>
              <a:rPr lang="en-US"/>
              <a:t>Presentation sub-headline</a:t>
            </a:r>
          </a:p>
        </p:txBody>
      </p:sp>
      <p:sp>
        <p:nvSpPr>
          <p:cNvPr id="5" name="Text Placeholder 7">
            <a:extLst>
              <a:ext uri="{FF2B5EF4-FFF2-40B4-BE49-F238E27FC236}">
                <a16:creationId xmlns:a16="http://schemas.microsoft.com/office/drawing/2014/main" id="{64A75658-328B-3D32-3A92-E2A38CC19BB4}"/>
              </a:ext>
            </a:extLst>
          </p:cNvPr>
          <p:cNvSpPr>
            <a:spLocks noGrp="1"/>
          </p:cNvSpPr>
          <p:nvPr>
            <p:ph type="body" sz="quarter" idx="14" hasCustomPrompt="1"/>
          </p:nvPr>
        </p:nvSpPr>
        <p:spPr>
          <a:xfrm>
            <a:off x="6866773" y="4064229"/>
            <a:ext cx="4761557" cy="381000"/>
          </a:xfrm>
          <a:prstGeom prst="rect">
            <a:avLst/>
          </a:prstGeom>
        </p:spPr>
        <p:txBody>
          <a:bodyPr lIns="0" tIns="0" rIns="0" bIns="0" anchor="b" anchorCtr="0"/>
          <a:lstStyle>
            <a:lvl1pPr marL="0" indent="0">
              <a:buNone/>
              <a:defRPr sz="1800" b="0" i="0">
                <a:solidFill>
                  <a:schemeClr val="tx2"/>
                </a:solidFill>
                <a:latin typeface="Source Sans Pro" panose="020B0503030403020204" pitchFamily="34" charset="0"/>
              </a:defRPr>
            </a:lvl1pPr>
          </a:lstStyle>
          <a:p>
            <a:pPr lvl="0"/>
            <a:r>
              <a:rPr lang="en-US"/>
              <a:t>Presenter Name and Title</a:t>
            </a:r>
          </a:p>
        </p:txBody>
      </p:sp>
      <p:sp>
        <p:nvSpPr>
          <p:cNvPr id="4" name="Text Placeholder 9">
            <a:extLst>
              <a:ext uri="{FF2B5EF4-FFF2-40B4-BE49-F238E27FC236}">
                <a16:creationId xmlns:a16="http://schemas.microsoft.com/office/drawing/2014/main" id="{EA55C378-0E48-5EA9-4718-5ED8F0E960C9}"/>
              </a:ext>
            </a:extLst>
          </p:cNvPr>
          <p:cNvSpPr>
            <a:spLocks noGrp="1"/>
          </p:cNvSpPr>
          <p:nvPr>
            <p:ph type="body" sz="quarter" idx="12" hasCustomPrompt="1"/>
          </p:nvPr>
        </p:nvSpPr>
        <p:spPr>
          <a:xfrm>
            <a:off x="6866773" y="4500053"/>
            <a:ext cx="4761557" cy="221605"/>
          </a:xfrm>
          <a:prstGeom prst="rect">
            <a:avLst/>
          </a:prstGeom>
        </p:spPr>
        <p:txBody>
          <a:bodyPr lIns="0" tIns="0" rIns="0" bIns="0"/>
          <a:lstStyle>
            <a:lvl1pPr marL="0" indent="0">
              <a:buNone/>
              <a:defRPr sz="1600" b="0" i="0">
                <a:solidFill>
                  <a:schemeClr val="tx2"/>
                </a:solidFill>
                <a:latin typeface="Source Sans Pro" panose="020B0503030403020204" pitchFamily="34" charset="0"/>
              </a:defRPr>
            </a:lvl1pPr>
          </a:lstStyle>
          <a:p>
            <a:pPr lvl="0"/>
            <a:r>
              <a:rPr lang="en-US"/>
              <a:t>Month XX, XXXX</a:t>
            </a:r>
          </a:p>
        </p:txBody>
      </p:sp>
    </p:spTree>
    <p:extLst>
      <p:ext uri="{BB962C8B-B14F-4D97-AF65-F5344CB8AC3E}">
        <p14:creationId xmlns:p14="http://schemas.microsoft.com/office/powerpoint/2010/main" val="1470125627"/>
      </p:ext>
    </p:extLst>
  </p:cSld>
  <p:clrMapOvr>
    <a:masterClrMapping/>
  </p:clrMapOvr>
  <p:extLst>
    <p:ext uri="{DCECCB84-F9BA-43D5-87BE-67443E8EF086}">
      <p15:sldGuideLst xmlns:p15="http://schemas.microsoft.com/office/powerpoint/2012/main">
        <p15:guide id="1" pos="3840">
          <p15:clr>
            <a:srgbClr val="FBAE40"/>
          </p15:clr>
        </p15:guide>
        <p15:guide id="2" pos="432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Slide Option 2 — UO Green">
    <p:bg>
      <p:bgPr>
        <a:solidFill>
          <a:schemeClr val="tx2"/>
        </a:solidFill>
        <a:effectLst/>
      </p:bgPr>
    </p:bg>
    <p:spTree>
      <p:nvGrpSpPr>
        <p:cNvPr id="1" name=""/>
        <p:cNvGrpSpPr/>
        <p:nvPr/>
      </p:nvGrpSpPr>
      <p:grpSpPr>
        <a:xfrm>
          <a:off x="0" y="0"/>
          <a:ext cx="0" cy="0"/>
          <a:chOff x="0" y="0"/>
          <a:chExt cx="0" cy="0"/>
        </a:xfrm>
      </p:grpSpPr>
      <p:sp>
        <p:nvSpPr>
          <p:cNvPr id="28" name="Title 12">
            <a:extLst>
              <a:ext uri="{FF2B5EF4-FFF2-40B4-BE49-F238E27FC236}">
                <a16:creationId xmlns:a16="http://schemas.microsoft.com/office/drawing/2014/main" id="{321D16EE-41E6-F564-7C06-5376FF2ED0DE}"/>
              </a:ext>
            </a:extLst>
          </p:cNvPr>
          <p:cNvSpPr>
            <a:spLocks noGrp="1"/>
          </p:cNvSpPr>
          <p:nvPr>
            <p:ph type="title" hasCustomPrompt="1"/>
          </p:nvPr>
        </p:nvSpPr>
        <p:spPr>
          <a:xfrm>
            <a:off x="723900" y="2038432"/>
            <a:ext cx="7038561" cy="2281187"/>
          </a:xfrm>
          <a:prstGeom prst="rect">
            <a:avLst/>
          </a:prstGeom>
        </p:spPr>
        <p:txBody>
          <a:bodyPr lIns="0" tIns="0" rIns="0" bIns="0" anchor="ctr" anchorCtr="0"/>
          <a:lstStyle>
            <a:lvl1pPr>
              <a:defRPr sz="5000" b="1" i="0">
                <a:solidFill>
                  <a:schemeClr val="bg2"/>
                </a:solidFill>
                <a:latin typeface="Source Sans Pro Black" panose="020B0503030403020204" pitchFamily="34" charset="0"/>
              </a:defRPr>
            </a:lvl1pPr>
          </a:lstStyle>
          <a:p>
            <a:r>
              <a:rPr lang="en-US"/>
              <a:t>Divider Slide</a:t>
            </a:r>
          </a:p>
        </p:txBody>
      </p:sp>
      <p:pic>
        <p:nvPicPr>
          <p:cNvPr id="4" name="Picture 3">
            <a:extLst>
              <a:ext uri="{FF2B5EF4-FFF2-40B4-BE49-F238E27FC236}">
                <a16:creationId xmlns:a16="http://schemas.microsoft.com/office/drawing/2014/main" id="{10E285AE-5098-8A4B-A356-FD8C1BD685BA}"/>
              </a:ext>
            </a:extLst>
          </p:cNvPr>
          <p:cNvPicPr>
            <a:picLocks noChangeAspect="1"/>
          </p:cNvPicPr>
          <p:nvPr/>
        </p:nvPicPr>
        <p:blipFill>
          <a:blip r:embed="rId2"/>
          <a:srcRect/>
          <a:stretch/>
        </p:blipFill>
        <p:spPr>
          <a:xfrm>
            <a:off x="309598" y="5629885"/>
            <a:ext cx="5474257" cy="1024301"/>
          </a:xfrm>
          <a:prstGeom prst="rect">
            <a:avLst/>
          </a:prstGeom>
        </p:spPr>
      </p:pic>
      <p:pic>
        <p:nvPicPr>
          <p:cNvPr id="6" name="Picture 5">
            <a:extLst>
              <a:ext uri="{FF2B5EF4-FFF2-40B4-BE49-F238E27FC236}">
                <a16:creationId xmlns:a16="http://schemas.microsoft.com/office/drawing/2014/main" id="{2EB9C27F-79FD-95E4-0D69-55073CEB2D1C}"/>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620125" y="-1123951"/>
            <a:ext cx="8918575" cy="8918575"/>
          </a:xfrm>
          <a:prstGeom prst="rect">
            <a:avLst/>
          </a:prstGeom>
        </p:spPr>
      </p:pic>
    </p:spTree>
    <p:extLst>
      <p:ext uri="{BB962C8B-B14F-4D97-AF65-F5344CB8AC3E}">
        <p14:creationId xmlns:p14="http://schemas.microsoft.com/office/powerpoint/2010/main" val="9182255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ivider Slide Option 3 - UO Yellow">
    <p:bg>
      <p:bgPr>
        <a:solidFill>
          <a:schemeClr val="bg2"/>
        </a:solidFill>
        <a:effectLst/>
      </p:bgPr>
    </p:bg>
    <p:spTree>
      <p:nvGrpSpPr>
        <p:cNvPr id="1" name=""/>
        <p:cNvGrpSpPr/>
        <p:nvPr/>
      </p:nvGrpSpPr>
      <p:grpSpPr>
        <a:xfrm>
          <a:off x="0" y="0"/>
          <a:ext cx="0" cy="0"/>
          <a:chOff x="0" y="0"/>
          <a:chExt cx="0" cy="0"/>
        </a:xfrm>
      </p:grpSpPr>
      <p:sp>
        <p:nvSpPr>
          <p:cNvPr id="7" name="Title 12">
            <a:extLst>
              <a:ext uri="{FF2B5EF4-FFF2-40B4-BE49-F238E27FC236}">
                <a16:creationId xmlns:a16="http://schemas.microsoft.com/office/drawing/2014/main" id="{A84A4BE6-5ECB-0344-E318-D9A74C87C94E}"/>
              </a:ext>
            </a:extLst>
          </p:cNvPr>
          <p:cNvSpPr>
            <a:spLocks noGrp="1"/>
          </p:cNvSpPr>
          <p:nvPr>
            <p:ph type="title" hasCustomPrompt="1"/>
          </p:nvPr>
        </p:nvSpPr>
        <p:spPr>
          <a:xfrm>
            <a:off x="723900" y="2038432"/>
            <a:ext cx="7038561" cy="2281187"/>
          </a:xfrm>
          <a:prstGeom prst="rect">
            <a:avLst/>
          </a:prstGeom>
        </p:spPr>
        <p:txBody>
          <a:bodyPr lIns="0" tIns="0" rIns="0" bIns="0" anchor="ctr" anchorCtr="0"/>
          <a:lstStyle>
            <a:lvl1pPr>
              <a:defRPr sz="5000" b="1" i="0">
                <a:solidFill>
                  <a:schemeClr val="tx2"/>
                </a:solidFill>
                <a:latin typeface="Source Sans Pro Black" panose="020B0503030403020204" pitchFamily="34" charset="0"/>
              </a:defRPr>
            </a:lvl1pPr>
          </a:lstStyle>
          <a:p>
            <a:r>
              <a:rPr lang="en-US"/>
              <a:t>Divider Slide</a:t>
            </a:r>
          </a:p>
        </p:txBody>
      </p:sp>
      <p:pic>
        <p:nvPicPr>
          <p:cNvPr id="3" name="Picture 2">
            <a:extLst>
              <a:ext uri="{FF2B5EF4-FFF2-40B4-BE49-F238E27FC236}">
                <a16:creationId xmlns:a16="http://schemas.microsoft.com/office/drawing/2014/main" id="{3F7489C1-F5D4-8B37-F4EA-C314F38CAD7E}"/>
              </a:ext>
            </a:extLst>
          </p:cNvPr>
          <p:cNvPicPr>
            <a:picLocks noChangeAspect="1"/>
          </p:cNvPicPr>
          <p:nvPr/>
        </p:nvPicPr>
        <p:blipFill>
          <a:blip r:embed="rId2"/>
          <a:srcRect/>
          <a:stretch/>
        </p:blipFill>
        <p:spPr>
          <a:xfrm>
            <a:off x="272209" y="5596568"/>
            <a:ext cx="5460634" cy="1024567"/>
          </a:xfrm>
          <a:prstGeom prst="rect">
            <a:avLst/>
          </a:prstGeom>
        </p:spPr>
      </p:pic>
      <p:pic>
        <p:nvPicPr>
          <p:cNvPr id="6" name="Picture 5">
            <a:extLst>
              <a:ext uri="{FF2B5EF4-FFF2-40B4-BE49-F238E27FC236}">
                <a16:creationId xmlns:a16="http://schemas.microsoft.com/office/drawing/2014/main" id="{8F27E1C9-CAFA-5723-6F3E-A943037927C4}"/>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611891" y="-1126232"/>
            <a:ext cx="8930593" cy="8930593"/>
          </a:xfrm>
          <a:prstGeom prst="rect">
            <a:avLst/>
          </a:prstGeom>
        </p:spPr>
      </p:pic>
    </p:spTree>
    <p:extLst>
      <p:ext uri="{BB962C8B-B14F-4D97-AF65-F5344CB8AC3E}">
        <p14:creationId xmlns:p14="http://schemas.microsoft.com/office/powerpoint/2010/main" val="3795515090"/>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Divider Slide Option 1 — White">
    <p:bg>
      <p:bgPr>
        <a:solidFill>
          <a:schemeClr val="bg1"/>
        </a:solid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A5951EC1-789D-F339-FB6E-398F0CEC1562}"/>
              </a:ext>
            </a:extLst>
          </p:cNvPr>
          <p:cNvSpPr>
            <a:spLocks noGrp="1"/>
          </p:cNvSpPr>
          <p:nvPr>
            <p:ph type="title" hasCustomPrompt="1"/>
          </p:nvPr>
        </p:nvSpPr>
        <p:spPr>
          <a:xfrm>
            <a:off x="723900" y="2038432"/>
            <a:ext cx="7038561" cy="2281187"/>
          </a:xfrm>
          <a:prstGeom prst="rect">
            <a:avLst/>
          </a:prstGeom>
        </p:spPr>
        <p:txBody>
          <a:bodyPr lIns="0" tIns="0" rIns="0" bIns="0" anchor="ctr" anchorCtr="0"/>
          <a:lstStyle>
            <a:lvl1pPr>
              <a:defRPr sz="5000" b="1" i="0">
                <a:solidFill>
                  <a:schemeClr val="tx2"/>
                </a:solidFill>
                <a:latin typeface="Source Sans Pro Black" panose="020B0503030403020204" pitchFamily="34" charset="0"/>
              </a:defRPr>
            </a:lvl1pPr>
          </a:lstStyle>
          <a:p>
            <a:r>
              <a:rPr lang="en-US"/>
              <a:t>Divider Slide</a:t>
            </a:r>
          </a:p>
        </p:txBody>
      </p:sp>
      <p:pic>
        <p:nvPicPr>
          <p:cNvPr id="16" name="Picture 15">
            <a:extLst>
              <a:ext uri="{FF2B5EF4-FFF2-40B4-BE49-F238E27FC236}">
                <a16:creationId xmlns:a16="http://schemas.microsoft.com/office/drawing/2014/main" id="{56BAB75F-0A3D-C118-EF4E-D27B47319096}"/>
              </a:ext>
            </a:extLst>
          </p:cNvPr>
          <p:cNvPicPr>
            <a:picLocks noChangeAspect="1"/>
          </p:cNvPicPr>
          <p:nvPr/>
        </p:nvPicPr>
        <p:blipFill>
          <a:blip r:embed="rId2"/>
          <a:srcRect/>
          <a:stretch/>
        </p:blipFill>
        <p:spPr>
          <a:xfrm>
            <a:off x="310259" y="5541484"/>
            <a:ext cx="5401918" cy="1013551"/>
          </a:xfrm>
          <a:prstGeom prst="rect">
            <a:avLst/>
          </a:prstGeom>
        </p:spPr>
      </p:pic>
      <p:pic>
        <p:nvPicPr>
          <p:cNvPr id="9" name="Picture 8">
            <a:extLst>
              <a:ext uri="{FF2B5EF4-FFF2-40B4-BE49-F238E27FC236}">
                <a16:creationId xmlns:a16="http://schemas.microsoft.com/office/drawing/2014/main" id="{316C449F-2ED2-1A8D-8C82-D5622A723729}"/>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611891" y="-1129407"/>
            <a:ext cx="8930593" cy="8930593"/>
          </a:xfrm>
          <a:prstGeom prst="rect">
            <a:avLst/>
          </a:prstGeom>
        </p:spPr>
      </p:pic>
    </p:spTree>
    <p:extLst>
      <p:ext uri="{BB962C8B-B14F-4D97-AF65-F5344CB8AC3E}">
        <p14:creationId xmlns:p14="http://schemas.microsoft.com/office/powerpoint/2010/main" val="3003843109"/>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Slide — Title and Content">
    <p:spTree>
      <p:nvGrpSpPr>
        <p:cNvPr id="1" name=""/>
        <p:cNvGrpSpPr/>
        <p:nvPr/>
      </p:nvGrpSpPr>
      <p:grpSpPr>
        <a:xfrm>
          <a:off x="0" y="0"/>
          <a:ext cx="0" cy="0"/>
          <a:chOff x="0" y="0"/>
          <a:chExt cx="0" cy="0"/>
        </a:xfrm>
      </p:grpSpPr>
      <p:sp>
        <p:nvSpPr>
          <p:cNvPr id="33" name="Google Shape;45;p28">
            <a:extLst>
              <a:ext uri="{FF2B5EF4-FFF2-40B4-BE49-F238E27FC236}">
                <a16:creationId xmlns:a16="http://schemas.microsoft.com/office/drawing/2014/main" id="{8B225902-0B72-B34D-C190-021EF2AA1385}"/>
              </a:ext>
            </a:extLst>
          </p:cNvPr>
          <p:cNvSpPr txBox="1">
            <a:spLocks noGrp="1"/>
          </p:cNvSpPr>
          <p:nvPr>
            <p:ph type="ctrTitle" hasCustomPrompt="1"/>
          </p:nvPr>
        </p:nvSpPr>
        <p:spPr>
          <a:xfrm>
            <a:off x="742950" y="767774"/>
            <a:ext cx="10706102" cy="1041214"/>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3600"/>
              <a:buFont typeface="Arial"/>
              <a:buNone/>
              <a:defRPr sz="4000" b="0" i="0">
                <a:solidFill>
                  <a:schemeClr val="tx2"/>
                </a:solidFill>
                <a:latin typeface="Source Sans Pro" panose="020B0503030403020204" pitchFamily="34" charset="0"/>
                <a:ea typeface="Source Sans Pro" panose="020B0503030403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40pt</a:t>
            </a:r>
          </a:p>
        </p:txBody>
      </p:sp>
      <p:sp>
        <p:nvSpPr>
          <p:cNvPr id="6" name="Content Placeholder 5">
            <a:extLst>
              <a:ext uri="{FF2B5EF4-FFF2-40B4-BE49-F238E27FC236}">
                <a16:creationId xmlns:a16="http://schemas.microsoft.com/office/drawing/2014/main" id="{2A32150B-A2EC-90BB-46D4-1C524F370E12}"/>
              </a:ext>
            </a:extLst>
          </p:cNvPr>
          <p:cNvSpPr>
            <a:spLocks noGrp="1"/>
          </p:cNvSpPr>
          <p:nvPr>
            <p:ph sz="quarter" idx="10" hasCustomPrompt="1"/>
          </p:nvPr>
        </p:nvSpPr>
        <p:spPr>
          <a:xfrm>
            <a:off x="742950" y="1940546"/>
            <a:ext cx="10706100" cy="4154524"/>
          </a:xfrm>
          <a:prstGeom prst="rect">
            <a:avLst/>
          </a:prstGeom>
        </p:spPr>
        <p:txBody>
          <a:bodyPr lIns="0" tIns="0" rIns="0" bIns="0"/>
          <a:lstStyle>
            <a:lvl1pPr marL="0" indent="0">
              <a:spcAft>
                <a:spcPts val="600"/>
              </a:spcAft>
              <a:buNone/>
              <a:defRPr sz="2200">
                <a:latin typeface="Source Sans Pro" panose="020B0503030403020204" pitchFamily="34" charset="0"/>
              </a:defRPr>
            </a:lvl1pPr>
            <a:lvl2pPr marL="800100" indent="-342900">
              <a:spcAft>
                <a:spcPts val="600"/>
              </a:spcAft>
              <a:buClr>
                <a:schemeClr val="tx2"/>
              </a:buClr>
              <a:buFont typeface="Arial" panose="020B0604020202020204" pitchFamily="34" charset="0"/>
              <a:buChar char="•"/>
              <a:defRPr sz="2200">
                <a:latin typeface="Source Sans Pro" panose="020B0503030403020204" pitchFamily="34" charset="0"/>
              </a:defRPr>
            </a:lvl2pPr>
            <a:lvl3pPr>
              <a:spcAft>
                <a:spcPts val="600"/>
              </a:spcAft>
              <a:buClr>
                <a:schemeClr val="tx2"/>
              </a:buClr>
              <a:defRPr>
                <a:latin typeface="Source Sans Pro" panose="020B0503030403020204" pitchFamily="34" charset="0"/>
              </a:defRPr>
            </a:lvl3pPr>
            <a:lvl4pPr marL="1600200" indent="-228600">
              <a:spcAft>
                <a:spcPts val="600"/>
              </a:spcAft>
              <a:buClr>
                <a:schemeClr val="tx2"/>
              </a:buClr>
              <a:buFont typeface="System Font Regular"/>
              <a:buChar char="–"/>
              <a:defRPr>
                <a:latin typeface="Source Sans Pro" panose="020B0503030403020204" pitchFamily="34" charset="0"/>
              </a:defRPr>
            </a:lvl4pPr>
          </a:lstStyle>
          <a:p>
            <a:r>
              <a:rPr lang="en-US"/>
              <a:t>Select an icon below to select the type of content you wish to display here</a:t>
            </a:r>
          </a:p>
        </p:txBody>
      </p:sp>
      <p:sp>
        <p:nvSpPr>
          <p:cNvPr id="2" name="Google Shape;56;p30">
            <a:extLst>
              <a:ext uri="{FF2B5EF4-FFF2-40B4-BE49-F238E27FC236}">
                <a16:creationId xmlns:a16="http://schemas.microsoft.com/office/drawing/2014/main" id="{5621EB89-6E9E-7210-BB50-96492CA355AA}"/>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Teaching Engagement Program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4100488556"/>
      </p:ext>
    </p:extLst>
  </p:cSld>
  <p:clrMapOvr>
    <a:masterClrMapping/>
  </p:clrMapOvr>
  <p:extLst>
    <p:ext uri="{DCECCB84-F9BA-43D5-87BE-67443E8EF086}">
      <p15:sldGuideLst xmlns:p15="http://schemas.microsoft.com/office/powerpoint/2012/main">
        <p15:guide id="8" orient="horz" pos="480" userDrawn="1">
          <p15:clr>
            <a:srgbClr val="FBAE40"/>
          </p15:clr>
        </p15:guide>
        <p15:guide id="9" pos="3840" userDrawn="1">
          <p15:clr>
            <a:srgbClr val="FBAE40"/>
          </p15:clr>
        </p15:guide>
        <p15:guide id="10" pos="456" userDrawn="1">
          <p15:clr>
            <a:srgbClr val="FBAE40"/>
          </p15:clr>
        </p15:guide>
        <p15:guide id="11" pos="7224" userDrawn="1">
          <p15:clr>
            <a:srgbClr val="FBAE40"/>
          </p15:clr>
        </p15:guide>
        <p15:guide id="12" orient="horz" pos="1224" userDrawn="1">
          <p15:clr>
            <a:srgbClr val="FBAE40"/>
          </p15:clr>
        </p15:guide>
        <p15:guide id="13" orient="horz" pos="381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Slide — Title and Text">
    <p:spTree>
      <p:nvGrpSpPr>
        <p:cNvPr id="1" name=""/>
        <p:cNvGrpSpPr/>
        <p:nvPr/>
      </p:nvGrpSpPr>
      <p:grpSpPr>
        <a:xfrm>
          <a:off x="0" y="0"/>
          <a:ext cx="0" cy="0"/>
          <a:chOff x="0" y="0"/>
          <a:chExt cx="0" cy="0"/>
        </a:xfrm>
      </p:grpSpPr>
      <p:sp>
        <p:nvSpPr>
          <p:cNvPr id="7" name="Google Shape;45;p28">
            <a:extLst>
              <a:ext uri="{FF2B5EF4-FFF2-40B4-BE49-F238E27FC236}">
                <a16:creationId xmlns:a16="http://schemas.microsoft.com/office/drawing/2014/main" id="{A512BD05-A411-3FA6-576C-D6CB292DB5E2}"/>
              </a:ext>
            </a:extLst>
          </p:cNvPr>
          <p:cNvSpPr txBox="1">
            <a:spLocks noGrp="1"/>
          </p:cNvSpPr>
          <p:nvPr>
            <p:ph type="ctrTitle" hasCustomPrompt="1"/>
          </p:nvPr>
        </p:nvSpPr>
        <p:spPr>
          <a:xfrm>
            <a:off x="742950" y="762000"/>
            <a:ext cx="10706102" cy="1057656"/>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3600"/>
              <a:buFont typeface="Arial"/>
              <a:buNone/>
              <a:defRPr sz="4000" b="0" i="0">
                <a:solidFill>
                  <a:schemeClr val="tx2"/>
                </a:solidFill>
                <a:latin typeface="Source Sans Pro" panose="020B0503030403020204" pitchFamily="34" charset="0"/>
                <a:ea typeface="Source Sans Pro" panose="020B0503030403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40pt</a:t>
            </a:r>
          </a:p>
        </p:txBody>
      </p:sp>
      <p:sp>
        <p:nvSpPr>
          <p:cNvPr id="6" name="Text Placeholder 2">
            <a:extLst>
              <a:ext uri="{FF2B5EF4-FFF2-40B4-BE49-F238E27FC236}">
                <a16:creationId xmlns:a16="http://schemas.microsoft.com/office/drawing/2014/main" id="{B5FE0CCA-AA42-4ED4-9C91-1CF38105525A}"/>
              </a:ext>
            </a:extLst>
          </p:cNvPr>
          <p:cNvSpPr>
            <a:spLocks noGrp="1"/>
          </p:cNvSpPr>
          <p:nvPr>
            <p:ph type="body" sz="quarter" idx="10" hasCustomPrompt="1"/>
          </p:nvPr>
        </p:nvSpPr>
        <p:spPr>
          <a:xfrm>
            <a:off x="742950" y="1961459"/>
            <a:ext cx="10706102" cy="4133634"/>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3" name="Google Shape;56;p30">
            <a:extLst>
              <a:ext uri="{FF2B5EF4-FFF2-40B4-BE49-F238E27FC236}">
                <a16:creationId xmlns:a16="http://schemas.microsoft.com/office/drawing/2014/main" id="{18C24FAD-7A08-A984-FBF5-08C9A1D6751E}"/>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Teaching Engagement Program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1274614327"/>
      </p:ext>
    </p:extLst>
  </p:cSld>
  <p:clrMapOvr>
    <a:masterClrMapping/>
  </p:clrMapOvr>
  <p:extLst>
    <p:ext uri="{DCECCB84-F9BA-43D5-87BE-67443E8EF086}">
      <p15:sldGuideLst xmlns:p15="http://schemas.microsoft.com/office/powerpoint/2012/main">
        <p15:guide id="8" orient="horz" pos="1224" userDrawn="1">
          <p15:clr>
            <a:srgbClr val="FBAE40"/>
          </p15:clr>
        </p15:guide>
        <p15:guide id="9" pos="3840" userDrawn="1">
          <p15:clr>
            <a:srgbClr val="FBAE40"/>
          </p15:clr>
        </p15:guide>
        <p15:guide id="10" pos="456" userDrawn="1">
          <p15:clr>
            <a:srgbClr val="FBAE40"/>
          </p15:clr>
        </p15:guide>
        <p15:guide id="11" pos="7224" userDrawn="1">
          <p15:clr>
            <a:srgbClr val="FBAE40"/>
          </p15:clr>
        </p15:guide>
        <p15:guide id="12" orient="horz" pos="480" userDrawn="1">
          <p15:clr>
            <a:srgbClr val="FBAE40"/>
          </p15:clr>
        </p15:guide>
        <p15:guide id="13" orient="horz" pos="381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Slide — Title, Subtitle, Text">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742950" y="762000"/>
            <a:ext cx="10706102" cy="1057656"/>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3600"/>
              <a:buFont typeface="Arial"/>
              <a:buNone/>
              <a:defRPr sz="4000" b="0" i="0">
                <a:solidFill>
                  <a:schemeClr val="tx2"/>
                </a:solidFill>
                <a:latin typeface="Source Sans Pro" panose="020B0503030403020204" pitchFamily="34" charset="0"/>
                <a:ea typeface="Source Sans Pro" panose="020B0503030403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40pt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742950" y="1919544"/>
            <a:ext cx="10706102" cy="516834"/>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6" name="Text Placeholder 2">
            <a:extLst>
              <a:ext uri="{FF2B5EF4-FFF2-40B4-BE49-F238E27FC236}">
                <a16:creationId xmlns:a16="http://schemas.microsoft.com/office/drawing/2014/main" id="{BFE9442F-F91B-8011-4986-88E654BF5302}"/>
              </a:ext>
            </a:extLst>
          </p:cNvPr>
          <p:cNvSpPr>
            <a:spLocks noGrp="1"/>
          </p:cNvSpPr>
          <p:nvPr>
            <p:ph type="body" sz="quarter" idx="10" hasCustomPrompt="1"/>
          </p:nvPr>
        </p:nvSpPr>
        <p:spPr>
          <a:xfrm>
            <a:off x="742950" y="2543462"/>
            <a:ext cx="10706102" cy="3514438"/>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7" name="Google Shape;56;p30">
            <a:extLst>
              <a:ext uri="{FF2B5EF4-FFF2-40B4-BE49-F238E27FC236}">
                <a16:creationId xmlns:a16="http://schemas.microsoft.com/office/drawing/2014/main" id="{2CBC39E8-83F4-ECEB-7664-073993286341}"/>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Teaching Engagement Program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3992638810"/>
      </p:ext>
    </p:extLst>
  </p:cSld>
  <p:clrMapOvr>
    <a:masterClrMapping/>
  </p:clrMapOvr>
  <p:extLst>
    <p:ext uri="{DCECCB84-F9BA-43D5-87BE-67443E8EF086}">
      <p15:sldGuideLst xmlns:p15="http://schemas.microsoft.com/office/powerpoint/2012/main">
        <p15:guide id="8" orient="horz" pos="1200" userDrawn="1">
          <p15:clr>
            <a:srgbClr val="FBAE40"/>
          </p15:clr>
        </p15:guide>
        <p15:guide id="9" pos="3840" userDrawn="1">
          <p15:clr>
            <a:srgbClr val="FBAE40"/>
          </p15:clr>
        </p15:guide>
        <p15:guide id="10" pos="456" userDrawn="1">
          <p15:clr>
            <a:srgbClr val="FBAE40"/>
          </p15:clr>
        </p15:guide>
        <p15:guide id="11" pos="7224" userDrawn="1">
          <p15:clr>
            <a:srgbClr val="FBAE40"/>
          </p15:clr>
        </p15:guide>
        <p15:guide id="12" orient="horz" pos="480" userDrawn="1">
          <p15:clr>
            <a:srgbClr val="FBAE40"/>
          </p15:clr>
        </p15:guide>
        <p15:guide id="13" orient="horz" pos="3816"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Slide — Title, Text, Photo">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6105144" y="723787"/>
            <a:ext cx="5667756" cy="1042944"/>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3600"/>
              <a:buFont typeface="Arial"/>
              <a:buNone/>
              <a:defRPr sz="4000" b="0" i="0">
                <a:solidFill>
                  <a:schemeClr val="tx2"/>
                </a:solidFill>
                <a:latin typeface="Source Sans Pro" panose="020B0503030403020204" pitchFamily="34" charset="0"/>
                <a:ea typeface="Source Sans Pro" panose="020B0503030403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40pt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6105144" y="1929300"/>
            <a:ext cx="5667756" cy="3586837"/>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2" name="Picture Placeholder 1">
            <a:extLst>
              <a:ext uri="{FF2B5EF4-FFF2-40B4-BE49-F238E27FC236}">
                <a16:creationId xmlns:a16="http://schemas.microsoft.com/office/drawing/2014/main" id="{232765BB-2E8A-9C00-E95A-0E5E0847B41E}"/>
              </a:ext>
            </a:extLst>
          </p:cNvPr>
          <p:cNvSpPr>
            <a:spLocks noGrp="1"/>
          </p:cNvSpPr>
          <p:nvPr>
            <p:ph type="pic" sz="quarter" idx="13" hasCustomPrompt="1"/>
          </p:nvPr>
        </p:nvSpPr>
        <p:spPr>
          <a:xfrm>
            <a:off x="734786" y="736387"/>
            <a:ext cx="4751426" cy="5345354"/>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txBody>
          <a:bodyPr wrap="square" anchor="t" anchorCtr="0">
            <a:noAutofit/>
          </a:bodyPr>
          <a:lstStyle>
            <a:lvl1pPr algn="l">
              <a:defRPr sz="1800">
                <a:latin typeface="Source Sans Pro" panose="020B0503030403020204" pitchFamily="34" charset="0"/>
              </a:defRPr>
            </a:lvl1pPr>
          </a:lstStyle>
          <a:p>
            <a:r>
              <a:rPr lang="en-US"/>
              <a:t>Place photo on the left by double-clicking the icon</a:t>
            </a:r>
          </a:p>
        </p:txBody>
      </p:sp>
      <p:sp>
        <p:nvSpPr>
          <p:cNvPr id="8" name="Google Shape;56;p30">
            <a:extLst>
              <a:ext uri="{FF2B5EF4-FFF2-40B4-BE49-F238E27FC236}">
                <a16:creationId xmlns:a16="http://schemas.microsoft.com/office/drawing/2014/main" id="{18B2290B-9462-2197-59D1-3072199A7B66}"/>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Teaching Engagement Program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381127760"/>
      </p:ext>
    </p:extLst>
  </p:cSld>
  <p:clrMapOvr>
    <a:masterClrMapping/>
  </p:clrMapOvr>
  <p:extLst>
    <p:ext uri="{DCECCB84-F9BA-43D5-87BE-67443E8EF086}">
      <p15:sldGuideLst xmlns:p15="http://schemas.microsoft.com/office/powerpoint/2012/main">
        <p15:guide id="2" orient="horz" pos="1224" userDrawn="1">
          <p15:clr>
            <a:srgbClr val="FBAE40"/>
          </p15:clr>
        </p15:guide>
        <p15:guide id="3" pos="3840">
          <p15:clr>
            <a:srgbClr val="FBAE40"/>
          </p15:clr>
        </p15:guide>
        <p15:guide id="4" pos="456">
          <p15:clr>
            <a:srgbClr val="FBAE40"/>
          </p15:clr>
        </p15:guide>
        <p15:guide id="5" pos="7416">
          <p15:clr>
            <a:srgbClr val="FBAE40"/>
          </p15:clr>
        </p15:guide>
        <p15:guide id="6" orient="horz" pos="456">
          <p15:clr>
            <a:srgbClr val="FBAE40"/>
          </p15:clr>
        </p15:guide>
        <p15:guide id="7" orient="horz" pos="381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Slide — Title, Subtitle, Text, Photo">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6105144" y="723787"/>
            <a:ext cx="5667756" cy="1042944"/>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3600"/>
              <a:buFont typeface="Arial"/>
              <a:buNone/>
              <a:defRPr sz="4000" b="0" i="0">
                <a:solidFill>
                  <a:schemeClr val="tx2"/>
                </a:solidFill>
                <a:latin typeface="Source Sans Pro" panose="020B0503030403020204" pitchFamily="34" charset="0"/>
                <a:ea typeface="Source Sans Pro" panose="020B0503030403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40pt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6105144" y="1863988"/>
            <a:ext cx="5667756" cy="741349"/>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6105144" y="2707983"/>
            <a:ext cx="5667756" cy="2775705"/>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2" name="Picture Placeholder 1">
            <a:extLst>
              <a:ext uri="{FF2B5EF4-FFF2-40B4-BE49-F238E27FC236}">
                <a16:creationId xmlns:a16="http://schemas.microsoft.com/office/drawing/2014/main" id="{232765BB-2E8A-9C00-E95A-0E5E0847B41E}"/>
              </a:ext>
            </a:extLst>
          </p:cNvPr>
          <p:cNvSpPr>
            <a:spLocks noGrp="1"/>
          </p:cNvSpPr>
          <p:nvPr>
            <p:ph type="pic" sz="quarter" idx="13" hasCustomPrompt="1"/>
          </p:nvPr>
        </p:nvSpPr>
        <p:spPr>
          <a:xfrm>
            <a:off x="734787" y="736387"/>
            <a:ext cx="4751426" cy="5345354"/>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txBody>
          <a:bodyPr wrap="square" anchor="t" anchorCtr="0">
            <a:noAutofit/>
          </a:bodyPr>
          <a:lstStyle>
            <a:lvl1pPr algn="l">
              <a:defRPr sz="1800">
                <a:latin typeface="Source Sans Pro" panose="020B0503030403020204" pitchFamily="34" charset="0"/>
              </a:defRPr>
            </a:lvl1pPr>
          </a:lstStyle>
          <a:p>
            <a:r>
              <a:rPr lang="en-US"/>
              <a:t>Place photo on the left by double-clicking the icon</a:t>
            </a:r>
          </a:p>
        </p:txBody>
      </p:sp>
      <p:sp>
        <p:nvSpPr>
          <p:cNvPr id="9" name="Google Shape;56;p30">
            <a:extLst>
              <a:ext uri="{FF2B5EF4-FFF2-40B4-BE49-F238E27FC236}">
                <a16:creationId xmlns:a16="http://schemas.microsoft.com/office/drawing/2014/main" id="{BB51F7FC-9799-5FC0-88FE-08718B3025D2}"/>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Teaching Engagement Program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1332390153"/>
      </p:ext>
    </p:extLst>
  </p:cSld>
  <p:clrMapOvr>
    <a:masterClrMapping/>
  </p:clrMapOvr>
  <p:extLst>
    <p:ext uri="{DCECCB84-F9BA-43D5-87BE-67443E8EF086}">
      <p15:sldGuideLst xmlns:p15="http://schemas.microsoft.com/office/powerpoint/2012/main">
        <p15:guide id="3" pos="3840">
          <p15:clr>
            <a:srgbClr val="FBAE40"/>
          </p15:clr>
        </p15:guide>
        <p15:guide id="5" pos="7416">
          <p15:clr>
            <a:srgbClr val="FBAE40"/>
          </p15:clr>
        </p15:guide>
        <p15:guide id="8" orient="horz" pos="1176" userDrawn="1">
          <p15:clr>
            <a:srgbClr val="FBAE40"/>
          </p15:clr>
        </p15:guide>
        <p15:guide id="9" pos="456" userDrawn="1">
          <p15:clr>
            <a:srgbClr val="FBAE40"/>
          </p15:clr>
        </p15:guide>
        <p15:guide id="10" orient="horz" pos="456" userDrawn="1">
          <p15:clr>
            <a:srgbClr val="FBAE40"/>
          </p15:clr>
        </p15:guide>
        <p15:guide id="11" orient="horz" pos="3816"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Slide — Title, Subtitle, Text, Two-Column">
    <p:spTree>
      <p:nvGrpSpPr>
        <p:cNvPr id="1" name=""/>
        <p:cNvGrpSpPr/>
        <p:nvPr/>
      </p:nvGrpSpPr>
      <p:grpSpPr>
        <a:xfrm>
          <a:off x="0" y="0"/>
          <a:ext cx="0" cy="0"/>
          <a:chOff x="0" y="0"/>
          <a:chExt cx="0" cy="0"/>
        </a:xfrm>
      </p:grpSpPr>
      <p:sp>
        <p:nvSpPr>
          <p:cNvPr id="10" name="Google Shape;45;p28">
            <a:extLst>
              <a:ext uri="{FF2B5EF4-FFF2-40B4-BE49-F238E27FC236}">
                <a16:creationId xmlns:a16="http://schemas.microsoft.com/office/drawing/2014/main" id="{4BD74D56-E1F6-8DB5-4F5D-C5DE1BB2E9A5}"/>
              </a:ext>
            </a:extLst>
          </p:cNvPr>
          <p:cNvSpPr txBox="1">
            <a:spLocks noGrp="1"/>
          </p:cNvSpPr>
          <p:nvPr>
            <p:ph type="ctrTitle" hasCustomPrompt="1"/>
          </p:nvPr>
        </p:nvSpPr>
        <p:spPr>
          <a:xfrm>
            <a:off x="742950" y="767774"/>
            <a:ext cx="10706102" cy="1041214"/>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3600"/>
              <a:buFont typeface="Arial"/>
              <a:buNone/>
              <a:defRPr sz="4000" b="0" i="0">
                <a:solidFill>
                  <a:schemeClr val="tx2"/>
                </a:solidFill>
                <a:latin typeface="Source Sans Pro" panose="020B0503030403020204" pitchFamily="34" charset="0"/>
                <a:ea typeface="Source Sans Pro" panose="020B0503030403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40pt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742950" y="1904808"/>
            <a:ext cx="5026914" cy="741349"/>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742950" y="2748626"/>
            <a:ext cx="5026914" cy="3309274"/>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4" name="Text Placeholder 2">
            <a:extLst>
              <a:ext uri="{FF2B5EF4-FFF2-40B4-BE49-F238E27FC236}">
                <a16:creationId xmlns:a16="http://schemas.microsoft.com/office/drawing/2014/main" id="{9EBADC78-3800-CDA6-CC9F-BB2080B8B478}"/>
              </a:ext>
            </a:extLst>
          </p:cNvPr>
          <p:cNvSpPr>
            <a:spLocks noGrp="1"/>
          </p:cNvSpPr>
          <p:nvPr>
            <p:ph type="body" sz="quarter" idx="13" hasCustomPrompt="1"/>
          </p:nvPr>
        </p:nvSpPr>
        <p:spPr>
          <a:xfrm>
            <a:off x="6422136" y="1904808"/>
            <a:ext cx="5026914" cy="741349"/>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3" name="Text Placeholder 2">
            <a:extLst>
              <a:ext uri="{FF2B5EF4-FFF2-40B4-BE49-F238E27FC236}">
                <a16:creationId xmlns:a16="http://schemas.microsoft.com/office/drawing/2014/main" id="{A6869DDB-E550-F551-961B-6D23DB873418}"/>
              </a:ext>
            </a:extLst>
          </p:cNvPr>
          <p:cNvSpPr>
            <a:spLocks noGrp="1"/>
          </p:cNvSpPr>
          <p:nvPr>
            <p:ph type="body" sz="quarter" idx="12" hasCustomPrompt="1"/>
          </p:nvPr>
        </p:nvSpPr>
        <p:spPr>
          <a:xfrm>
            <a:off x="6422136" y="2748626"/>
            <a:ext cx="5026914" cy="3309274"/>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9" name="Google Shape;56;p30">
            <a:extLst>
              <a:ext uri="{FF2B5EF4-FFF2-40B4-BE49-F238E27FC236}">
                <a16:creationId xmlns:a16="http://schemas.microsoft.com/office/drawing/2014/main" id="{B36A7888-F8BA-1246-089A-D11EE5DBB532}"/>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Teaching Engagement Program</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2656984232"/>
      </p:ext>
    </p:extLst>
  </p:cSld>
  <p:clrMapOvr>
    <a:masterClrMapping/>
  </p:clrMapOvr>
  <p:extLst>
    <p:ext uri="{DCECCB84-F9BA-43D5-87BE-67443E8EF086}">
      <p15:sldGuideLst xmlns:p15="http://schemas.microsoft.com/office/powerpoint/2012/main">
        <p15:guide id="2" orient="horz" pos="1176">
          <p15:clr>
            <a:srgbClr val="FBAE40"/>
          </p15:clr>
        </p15:guide>
        <p15:guide id="3" pos="3840">
          <p15:clr>
            <a:srgbClr val="FBAE40"/>
          </p15:clr>
        </p15:guide>
        <p15:guide id="4" pos="456">
          <p15:clr>
            <a:srgbClr val="FBAE40"/>
          </p15:clr>
        </p15:guide>
        <p15:guide id="7" orient="horz" pos="3816">
          <p15:clr>
            <a:srgbClr val="FBAE40"/>
          </p15:clr>
        </p15:guide>
        <p15:guide id="8" pos="7224" userDrawn="1">
          <p15:clr>
            <a:srgbClr val="FBAE40"/>
          </p15:clr>
        </p15:guide>
        <p15:guide id="9" orient="horz" pos="48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tx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09D41EF-A1B2-6709-F0E5-925F78FCCB0C}"/>
              </a:ext>
            </a:extLst>
          </p:cNvPr>
          <p:cNvPicPr>
            <a:picLocks noChangeAspect="1"/>
          </p:cNvPicPr>
          <p:nvPr/>
        </p:nvPicPr>
        <p:blipFill>
          <a:blip r:embed="rId2"/>
          <a:srcRect/>
          <a:stretch/>
        </p:blipFill>
        <p:spPr>
          <a:xfrm>
            <a:off x="4035846" y="1240930"/>
            <a:ext cx="4120308" cy="4010844"/>
          </a:xfrm>
          <a:prstGeom prst="rect">
            <a:avLst/>
          </a:prstGeom>
        </p:spPr>
      </p:pic>
      <p:sp>
        <p:nvSpPr>
          <p:cNvPr id="3" name="Title 1">
            <a:extLst>
              <a:ext uri="{FF2B5EF4-FFF2-40B4-BE49-F238E27FC236}">
                <a16:creationId xmlns:a16="http://schemas.microsoft.com/office/drawing/2014/main" id="{600DD216-C07C-6779-DECC-B8E3537DE3CC}"/>
              </a:ext>
            </a:extLst>
          </p:cNvPr>
          <p:cNvSpPr>
            <a:spLocks noGrp="1"/>
          </p:cNvSpPr>
          <p:nvPr>
            <p:ph type="title" idx="4294967295" hasCustomPrompt="1"/>
          </p:nvPr>
        </p:nvSpPr>
        <p:spPr>
          <a:xfrm>
            <a:off x="0" y="-1325563"/>
            <a:ext cx="12192000" cy="815975"/>
          </a:xfrm>
          <a:prstGeom prst="rect">
            <a:avLst/>
          </a:prstGeom>
        </p:spPr>
        <p:txBody>
          <a:bodyPr anchor="b"/>
          <a:lstStyle/>
          <a:p>
            <a:pPr algn="ctr"/>
            <a:r>
              <a:rPr lang="en-US" sz="1800"/>
              <a:t>Place Slide Title Here</a:t>
            </a:r>
          </a:p>
        </p:txBody>
      </p:sp>
    </p:spTree>
    <p:extLst>
      <p:ext uri="{BB962C8B-B14F-4D97-AF65-F5344CB8AC3E}">
        <p14:creationId xmlns:p14="http://schemas.microsoft.com/office/powerpoint/2010/main" val="17311764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BD81E-02B7-594F-A4C0-5FD3F9997C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215760A-4C25-5EDD-8406-75E98D8CB2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81821EF-F59C-0665-C50B-BBDBF5340245}"/>
              </a:ext>
            </a:extLst>
          </p:cNvPr>
          <p:cNvSpPr>
            <a:spLocks noGrp="1"/>
          </p:cNvSpPr>
          <p:nvPr>
            <p:ph type="dt" sz="half" idx="10"/>
          </p:nvPr>
        </p:nvSpPr>
        <p:spPr/>
        <p:txBody>
          <a:bodyPr/>
          <a:lstStyle/>
          <a:p>
            <a:fld id="{7AEAAA28-DCAF-6042-A2E3-F68F08070AB2}" type="datetimeFigureOut">
              <a:rPr lang="en-US" smtClean="0"/>
              <a:t>9/25/26</a:t>
            </a:fld>
            <a:endParaRPr lang="en-US"/>
          </a:p>
        </p:txBody>
      </p:sp>
      <p:sp>
        <p:nvSpPr>
          <p:cNvPr id="5" name="Footer Placeholder 4">
            <a:extLst>
              <a:ext uri="{FF2B5EF4-FFF2-40B4-BE49-F238E27FC236}">
                <a16:creationId xmlns:a16="http://schemas.microsoft.com/office/drawing/2014/main" id="{5B7A2F60-5558-BA61-7B9A-F8D966B52C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DA000B-0D50-D7C7-E35B-EA903D87A5A3}"/>
              </a:ext>
            </a:extLst>
          </p:cNvPr>
          <p:cNvSpPr>
            <a:spLocks noGrp="1"/>
          </p:cNvSpPr>
          <p:nvPr>
            <p:ph type="sldNum" sz="quarter" idx="12"/>
          </p:nvPr>
        </p:nvSpPr>
        <p:spPr/>
        <p:txBody>
          <a:bodyPr/>
          <a:lstStyle/>
          <a:p>
            <a:fld id="{05E5E9AB-50F5-454F-A365-EE96C4532249}" type="slidenum">
              <a:rPr lang="en-US" smtClean="0"/>
              <a:t>‹#›</a:t>
            </a:fld>
            <a:endParaRPr lang="en-US"/>
          </a:p>
        </p:txBody>
      </p:sp>
    </p:spTree>
    <p:extLst>
      <p:ext uri="{BB962C8B-B14F-4D97-AF65-F5344CB8AC3E}">
        <p14:creationId xmlns:p14="http://schemas.microsoft.com/office/powerpoint/2010/main" val="1747810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2504F2-C867-DD8A-B270-2B5766323176}"/>
              </a:ext>
            </a:extLst>
          </p:cNvPr>
          <p:cNvSpPr>
            <a:spLocks noGrp="1"/>
          </p:cNvSpPr>
          <p:nvPr>
            <p:ph type="dt" sz="half" idx="10"/>
          </p:nvPr>
        </p:nvSpPr>
        <p:spPr/>
        <p:txBody>
          <a:bodyPr/>
          <a:lstStyle/>
          <a:p>
            <a:fld id="{7AEAAA28-DCAF-6042-A2E3-F68F08070AB2}" type="datetimeFigureOut">
              <a:rPr lang="en-US" smtClean="0"/>
              <a:t>9/25/26</a:t>
            </a:fld>
            <a:endParaRPr lang="en-US"/>
          </a:p>
        </p:txBody>
      </p:sp>
      <p:sp>
        <p:nvSpPr>
          <p:cNvPr id="3" name="Footer Placeholder 2">
            <a:extLst>
              <a:ext uri="{FF2B5EF4-FFF2-40B4-BE49-F238E27FC236}">
                <a16:creationId xmlns:a16="http://schemas.microsoft.com/office/drawing/2014/main" id="{6A4E732B-70A3-13F2-DACD-1623B603FB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0156CD6-EB4F-60D4-CBBC-D8C3E6291314}"/>
              </a:ext>
            </a:extLst>
          </p:cNvPr>
          <p:cNvSpPr>
            <a:spLocks noGrp="1"/>
          </p:cNvSpPr>
          <p:nvPr>
            <p:ph type="sldNum" sz="quarter" idx="12"/>
          </p:nvPr>
        </p:nvSpPr>
        <p:spPr/>
        <p:txBody>
          <a:bodyPr/>
          <a:lstStyle/>
          <a:p>
            <a:fld id="{05E5E9AB-50F5-454F-A365-EE96C4532249}" type="slidenum">
              <a:rPr lang="en-US" smtClean="0"/>
              <a:t>‹#›</a:t>
            </a:fld>
            <a:endParaRPr lang="en-US"/>
          </a:p>
        </p:txBody>
      </p:sp>
    </p:spTree>
    <p:extLst>
      <p:ext uri="{BB962C8B-B14F-4D97-AF65-F5344CB8AC3E}">
        <p14:creationId xmlns:p14="http://schemas.microsoft.com/office/powerpoint/2010/main" val="19944603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699CB88-5E1A-4FAC-892A-60949ACB1F6F}" type="datetimeFigureOut">
              <a:rPr lang="en-US" smtClean="0"/>
              <a:pPr/>
              <a:t>9/25/26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1974DF9-AD47-4691-BA21-BBFCE3637A9A}" type="slidenum">
              <a:rPr kumimoji="0" lang="en-US" smtClean="0"/>
              <a:pPr/>
              <a:t>‹#›</a:t>
            </a:fld>
            <a:endParaRPr kumimoji="0" lang="en-US"/>
          </a:p>
        </p:txBody>
      </p:sp>
    </p:spTree>
    <p:extLst>
      <p:ext uri="{BB962C8B-B14F-4D97-AF65-F5344CB8AC3E}">
        <p14:creationId xmlns:p14="http://schemas.microsoft.com/office/powerpoint/2010/main" val="25857175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42433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ctivity, with line">
    <p:spTree>
      <p:nvGrpSpPr>
        <p:cNvPr id="1" name=""/>
        <p:cNvGrpSpPr/>
        <p:nvPr/>
      </p:nvGrpSpPr>
      <p:grpSpPr>
        <a:xfrm>
          <a:off x="0" y="0"/>
          <a:ext cx="0" cy="0"/>
          <a:chOff x="0" y="0"/>
          <a:chExt cx="0" cy="0"/>
        </a:xfrm>
      </p:grpSpPr>
      <p:sp>
        <p:nvSpPr>
          <p:cNvPr id="2" name="Title 1"/>
          <p:cNvSpPr>
            <a:spLocks noGrp="1"/>
          </p:cNvSpPr>
          <p:nvPr>
            <p:ph type="title"/>
          </p:nvPr>
        </p:nvSpPr>
        <p:spPr>
          <a:xfrm>
            <a:off x="609600" y="110893"/>
            <a:ext cx="10972800" cy="898649"/>
          </a:xfrm>
        </p:spPr>
        <p:txBody>
          <a:bodyPr anchor="b">
            <a:noAutofit/>
          </a:bodyPr>
          <a:lstStyle>
            <a:lvl1pPr>
              <a:defRPr sz="4899">
                <a:solidFill>
                  <a:srgbClr val="415F8E"/>
                </a:solidFill>
              </a:defRPr>
            </a:lvl1pPr>
          </a:lstStyle>
          <a:p>
            <a:r>
              <a:rPr lang="en-US"/>
              <a:t>Click to edit Master title style</a:t>
            </a:r>
          </a:p>
        </p:txBody>
      </p:sp>
      <p:sp>
        <p:nvSpPr>
          <p:cNvPr id="3" name="Content Placeholder 2"/>
          <p:cNvSpPr>
            <a:spLocks noGrp="1"/>
          </p:cNvSpPr>
          <p:nvPr>
            <p:ph idx="1"/>
          </p:nvPr>
        </p:nvSpPr>
        <p:spPr>
          <a:xfrm>
            <a:off x="609600" y="1149396"/>
            <a:ext cx="10972800" cy="53212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C9896B02-1162-4A99-ACEF-BE7B604A264B}"/>
              </a:ext>
            </a:extLst>
          </p:cNvPr>
          <p:cNvCxnSpPr>
            <a:cxnSpLocks/>
          </p:cNvCxnSpPr>
          <p:nvPr userDrawn="1"/>
        </p:nvCxnSpPr>
        <p:spPr>
          <a:xfrm>
            <a:off x="1121687" y="1009546"/>
            <a:ext cx="10230566" cy="0"/>
          </a:xfrm>
          <a:prstGeom prst="line">
            <a:avLst/>
          </a:prstGeom>
          <a:ln w="38100"/>
        </p:spPr>
        <p:style>
          <a:lnRef idx="1">
            <a:schemeClr val="accent6"/>
          </a:lnRef>
          <a:fillRef idx="0">
            <a:schemeClr val="accent6"/>
          </a:fillRef>
          <a:effectRef idx="0">
            <a:schemeClr val="accent6"/>
          </a:effectRef>
          <a:fontRef idx="minor">
            <a:schemeClr val="tx1"/>
          </a:fontRef>
        </p:style>
      </p:cxnSp>
      <p:sp>
        <p:nvSpPr>
          <p:cNvPr id="6" name="Text Placeholder 5">
            <a:extLst>
              <a:ext uri="{FF2B5EF4-FFF2-40B4-BE49-F238E27FC236}">
                <a16:creationId xmlns:a16="http://schemas.microsoft.com/office/drawing/2014/main" id="{3F88F108-DD0A-E1B6-DEEA-9AAEFA2A1FD6}"/>
              </a:ext>
            </a:extLst>
          </p:cNvPr>
          <p:cNvSpPr>
            <a:spLocks noGrp="1"/>
          </p:cNvSpPr>
          <p:nvPr>
            <p:ph type="body" sz="quarter" idx="10"/>
          </p:nvPr>
        </p:nvSpPr>
        <p:spPr>
          <a:xfrm>
            <a:off x="8429529" y="6252415"/>
            <a:ext cx="2643503" cy="436366"/>
          </a:xfrm>
        </p:spPr>
        <p:txBody>
          <a:bodyPr>
            <a:noAutofit/>
          </a:bodyPr>
          <a:lstStyle>
            <a:lvl1pPr marL="0" indent="0" algn="r">
              <a:buNone/>
              <a:defRPr sz="2177"/>
            </a:lvl1pPr>
            <a:lvl2pPr algn="r">
              <a:defRPr sz="2177"/>
            </a:lvl2pPr>
            <a:lvl3pPr algn="r">
              <a:defRPr sz="2177"/>
            </a:lvl3pPr>
            <a:lvl4pPr algn="r">
              <a:defRPr sz="2177"/>
            </a:lvl4pPr>
            <a:lvl5pPr algn="r">
              <a:defRPr sz="2177"/>
            </a:lvl5pPr>
          </a:lstStyle>
          <a:p>
            <a:pPr lvl="0"/>
            <a:r>
              <a:rPr lang="en-US"/>
              <a:t>Click to edit Master text styles</a:t>
            </a:r>
          </a:p>
        </p:txBody>
      </p:sp>
      <p:pic>
        <p:nvPicPr>
          <p:cNvPr id="8" name="Picture 7">
            <a:extLst>
              <a:ext uri="{FF2B5EF4-FFF2-40B4-BE49-F238E27FC236}">
                <a16:creationId xmlns:a16="http://schemas.microsoft.com/office/drawing/2014/main" id="{F900AAB4-D47A-F0E4-D34B-AE701B1CB9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33403" y="6008831"/>
            <a:ext cx="700009" cy="700028"/>
          </a:xfrm>
          <a:prstGeom prst="rect">
            <a:avLst/>
          </a:prstGeom>
        </p:spPr>
      </p:pic>
    </p:spTree>
    <p:extLst>
      <p:ext uri="{BB962C8B-B14F-4D97-AF65-F5344CB8AC3E}">
        <p14:creationId xmlns:p14="http://schemas.microsoft.com/office/powerpoint/2010/main" val="1129924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09551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6" r:id="rId5"/>
    <p:sldLayoutId id="2147483697" r:id="rId6"/>
    <p:sldLayoutId id="2147483695"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hyperlink" Target="https://teaching.uoregon.edu/services/individual-consultation" TargetMode="External"/><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hyperlink" Target="https://teaching.uoregon.edu/" TargetMode="External"/><Relationship Id="rId5" Type="http://schemas.openxmlformats.org/officeDocument/2006/relationships/hyperlink" Target="https://teaching.uoregon.edu/graduate-teaching-initiative" TargetMode="External"/><Relationship Id="rId4" Type="http://schemas.openxmlformats.org/officeDocument/2006/relationships/hyperlink" Target="https://teaching.uoregon.edu/events"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hyperlink" Target="https://teaching.uoregon.edu/resources/coordinating-teaching-teams"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hyperlink" Target="https://uomytrack.pageuppeople.com/learning/4293" TargetMode="External"/><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hyperlink" Target="https://uomytrack.pageuppeople.com/learning/4292" TargetMode="External"/><Relationship Id="rId5" Type="http://schemas.openxmlformats.org/officeDocument/2006/relationships/hyperlink" Target="https://teaching.uoregon.edu/resources/coordinating-teaching-teams" TargetMode="External"/><Relationship Id="rId4" Type="http://schemas.openxmlformats.org/officeDocument/2006/relationships/hyperlink" Target="https://uomytrack.pageuppeople.com/learning/4291"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hyperlink" Target="https://teaching.uoregon.edu/resources/building-community-your-class" TargetMode="External"/><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0.xml"/><Relationship Id="rId5" Type="http://schemas.openxmlformats.org/officeDocument/2006/relationships/hyperlink" Target="https://www.flickr.com/photos/davegray/147874576/" TargetMode="Externa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hyperlink" Target="https://gsi.berkeley.edu/gsi-guide-contents/discussion-intro/discussion-guidelines/" TargetMode="External"/><Relationship Id="rId2" Type="http://schemas.openxmlformats.org/officeDocument/2006/relationships/notesSlide" Target="../notesSlides/notesSlide22.xml"/><Relationship Id="rId1" Type="http://schemas.openxmlformats.org/officeDocument/2006/relationships/slideLayout" Target="../slideLayouts/slideLayout15.xml"/><Relationship Id="rId4" Type="http://schemas.openxmlformats.org/officeDocument/2006/relationships/hyperlink" Target="https://sheridan.brown.edu/resources/classroom-practices/discussions-seminars/sample-guidelines-classroom-discussion"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hyperlink" Target="https://crlt.umich.edu/sites/default/files/resource_files/GSI_Guidebook/GSI_Guidebook_40-43.pdf" TargetMode="External"/><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hyperlink" Target="https://teaching.uoregon.edu/resources/student-engagement-techniques" TargetMode="External"/><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hyperlink" Target="https://teaching.uoregon.edu/resources/student-engagement-techniques#minute-paper" TargetMode="External"/><Relationship Id="rId2" Type="http://schemas.openxmlformats.org/officeDocument/2006/relationships/notesSlide" Target="../notesSlides/notesSlide29.xml"/><Relationship Id="rId1" Type="http://schemas.openxmlformats.org/officeDocument/2006/relationships/slideLayout" Target="../slideLayouts/slideLayout8.xml"/><Relationship Id="rId5" Type="http://schemas.openxmlformats.org/officeDocument/2006/relationships/hyperlink" Target="https://teaching.uoregon.edu/resources/student-engagement-techniques#graphic" TargetMode="External"/><Relationship Id="rId4" Type="http://schemas.openxmlformats.org/officeDocument/2006/relationships/hyperlink" Target="https://teaching.uoregon.edu/resources/student-engagement-techniques#matrix"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8.xml"/><Relationship Id="rId5" Type="http://schemas.openxmlformats.org/officeDocument/2006/relationships/hyperlink" Target="https://uoregon.sharepoint.com/:w:/r/sites/O365_TeachingEngagementProgram/Shared%20Documents/General/Website%20%26%20Digital%20Content/Lesson%20planning%20components%20and%20template.docx?d=wbed0de6b6a34433eb6179f07795afc0c&amp;csf=1&amp;web=1&amp;e=1XP15P" TargetMode="External"/><Relationship Id="rId4" Type="http://schemas.openxmlformats.org/officeDocument/2006/relationships/image" Target="../media/image1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microsoft.com/office/2018/10/relationships/comments" Target="../comments/modernComment_2A3_ED75DF87.xml"/><Relationship Id="rId2" Type="http://schemas.openxmlformats.org/officeDocument/2006/relationships/notesSlide" Target="../notesSlides/notesSlide32.xml"/><Relationship Id="rId1" Type="http://schemas.openxmlformats.org/officeDocument/2006/relationships/slideLayout" Target="../slideLayouts/slideLayout13.xml"/><Relationship Id="rId4" Type="http://schemas.openxmlformats.org/officeDocument/2006/relationships/hyperlink" Target="https://teaching.uoregon.edu/resources/active-learning-metacognition"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hyperlink" Target="http://teaching.uoregon.edu/designing-discussions" TargetMode="External"/><Relationship Id="rId2" Type="http://schemas.openxmlformats.org/officeDocument/2006/relationships/notesSlide" Target="../notesSlides/notesSlide34.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hyperlink" Target="https://teaching.uoregon.edu/ai-faq" TargetMode="External"/><Relationship Id="rId2" Type="http://schemas.openxmlformats.org/officeDocument/2006/relationships/hyperlink" Target="https://dos.uoregon.edu/addressing-academic-misconduct" TargetMode="Externa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hyperlink" Target="https://teaching.uoregon.edu/ai-faq" TargetMode="Externa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hyperlink" Target="http://library.uoregon.edu/artificial-intelligence" TargetMode="Externa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hyperlink" Target="https://uoregon.sharepoint.com/:w:/r/sites/O365_TeachingEngagementProgram/Shared%20Documents/General/GE%20Programming/GE%20Day%20of%20Teaching/GE%20DoT%202026/Session%20Materials/2c%20Leading%20Discussion%20Sections/First_Day_Prep_Worksheet.docx?d=wbb50d53e9d064f0a9d3f962633c730e4&amp;csf=1&amp;web=1&amp;e=S1d9sy" TargetMode="External"/><Relationship Id="rId2" Type="http://schemas.openxmlformats.org/officeDocument/2006/relationships/notesSlide" Target="../notesSlides/notesSlide38.xml"/><Relationship Id="rId1" Type="http://schemas.openxmlformats.org/officeDocument/2006/relationships/slideLayout" Target="../slideLayouts/slideLayout11.xml"/><Relationship Id="rId4" Type="http://schemas.openxmlformats.org/officeDocument/2006/relationships/image" Target="../media/image18.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hyperlink" Target="https://teaching.uoregon.edu/term-resources-page" TargetMode="External"/><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3" Type="http://schemas.openxmlformats.org/officeDocument/2006/relationships/hyperlink" Target="https://teaching.uoregon.edu/syllabus-essentials" TargetMode="External"/><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3" Type="http://schemas.openxmlformats.org/officeDocument/2006/relationships/hyperlink" Target="mailto:tep@uoregon.edu" TargetMode="External"/><Relationship Id="rId2" Type="http://schemas.openxmlformats.org/officeDocument/2006/relationships/notesSlide" Target="../notesSlides/notesSlide43.xml"/><Relationship Id="rId1" Type="http://schemas.openxmlformats.org/officeDocument/2006/relationships/slideLayout" Target="../slideLayouts/slideLayout8.xml"/><Relationship Id="rId4" Type="http://schemas.openxmlformats.org/officeDocument/2006/relationships/hyperlink" Target="https://teaching.uoregon.edu/" TargetMode="Externa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hyperlink" Target="mailto:tep@uoregon.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432F1-01F7-07BB-2102-2259FDB6F07F}"/>
              </a:ext>
            </a:extLst>
          </p:cNvPr>
          <p:cNvSpPr>
            <a:spLocks noGrp="1"/>
          </p:cNvSpPr>
          <p:nvPr>
            <p:ph type="title"/>
          </p:nvPr>
        </p:nvSpPr>
        <p:spPr>
          <a:xfrm>
            <a:off x="6364847" y="233707"/>
            <a:ext cx="7571349" cy="1916925"/>
          </a:xfrm>
        </p:spPr>
        <p:txBody>
          <a:bodyPr spcFirstLastPara="1" wrap="square" lIns="0" tIns="0" rIns="0" bIns="0" anchor="ctr" anchorCtr="0">
            <a:noAutofit/>
          </a:bodyPr>
          <a:lstStyle/>
          <a:p>
            <a:r>
              <a:rPr lang="en-US" sz="4800" b="0" dirty="0">
                <a:latin typeface="Source Sans Pro Black"/>
                <a:ea typeface="Source Sans Pro Black"/>
                <a:cs typeface="Arial"/>
              </a:rPr>
              <a:t>Fall 2026 GE Day of Teaching: Leading Discussion Sections</a:t>
            </a:r>
            <a:endParaRPr lang="en-US" sz="4800" b="0" dirty="0"/>
          </a:p>
        </p:txBody>
      </p:sp>
      <p:sp>
        <p:nvSpPr>
          <p:cNvPr id="7" name="Text Placeholder 6">
            <a:extLst>
              <a:ext uri="{FF2B5EF4-FFF2-40B4-BE49-F238E27FC236}">
                <a16:creationId xmlns:a16="http://schemas.microsoft.com/office/drawing/2014/main" id="{14DD9439-BF6B-5485-DE4C-9338E6E04543}"/>
              </a:ext>
            </a:extLst>
          </p:cNvPr>
          <p:cNvSpPr>
            <a:spLocks noGrp="1"/>
          </p:cNvSpPr>
          <p:nvPr>
            <p:ph type="body" sz="quarter" idx="14"/>
          </p:nvPr>
        </p:nvSpPr>
        <p:spPr>
          <a:xfrm>
            <a:off x="7842133" y="5653337"/>
            <a:ext cx="5321851" cy="1204451"/>
          </a:xfrm>
        </p:spPr>
        <p:txBody>
          <a:bodyPr lIns="0" tIns="0" rIns="0" bIns="0" anchor="t" anchorCtr="0"/>
          <a:lstStyle/>
          <a:p>
            <a:r>
              <a:rPr lang="en-US" dirty="0">
                <a:latin typeface="Source Sans Pro"/>
                <a:ea typeface="Source Sans Pro"/>
              </a:rPr>
              <a:t>Ali Söken - Faculty Consultant</a:t>
            </a:r>
            <a:endParaRPr lang="en-US" dirty="0">
              <a:ea typeface="Source Sans Pro" panose="020B0503030403020204" pitchFamily="34" charset="0"/>
            </a:endParaRPr>
          </a:p>
          <a:p>
            <a:endParaRPr lang="en-US">
              <a:latin typeface="Source Sans Pro"/>
              <a:ea typeface="Source Sans Pro"/>
            </a:endParaRPr>
          </a:p>
        </p:txBody>
      </p:sp>
    </p:spTree>
    <p:extLst>
      <p:ext uri="{BB962C8B-B14F-4D97-AF65-F5344CB8AC3E}">
        <p14:creationId xmlns:p14="http://schemas.microsoft.com/office/powerpoint/2010/main" val="3866288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EFC3517-8CEE-2F2F-B1AB-06D8F2598ABF}"/>
              </a:ext>
            </a:extLst>
          </p:cNvPr>
          <p:cNvSpPr>
            <a:spLocks noGrp="1"/>
          </p:cNvSpPr>
          <p:nvPr>
            <p:ph type="body" sz="quarter" idx="10"/>
          </p:nvPr>
        </p:nvSpPr>
        <p:spPr>
          <a:xfrm>
            <a:off x="4906615" y="2014632"/>
            <a:ext cx="7191985" cy="4347302"/>
          </a:xfrm>
          <a:ln>
            <a:noFill/>
          </a:ln>
        </p:spPr>
        <p:txBody>
          <a:bodyPr lIns="0" tIns="0" rIns="0" bIns="0" anchor="t">
            <a:noAutofit/>
          </a:bodyPr>
          <a:lstStyle/>
          <a:p>
            <a:r>
              <a:rPr lang="en-US" sz="3200" dirty="0">
                <a:solidFill>
                  <a:srgbClr val="007030"/>
                </a:solidFill>
                <a:latin typeface="Source Sans Pro Black"/>
                <a:ea typeface="Source Sans Pro Black"/>
              </a:rPr>
              <a:t>Agenda</a:t>
            </a:r>
            <a:endParaRPr lang="en-US" sz="3200"/>
          </a:p>
          <a:p>
            <a:pPr marL="457200">
              <a:spcBef>
                <a:spcPts val="300"/>
              </a:spcBef>
              <a:spcAft>
                <a:spcPts val="200"/>
              </a:spcAft>
              <a:buAutoNum type="arabicPeriod"/>
            </a:pPr>
            <a:r>
              <a:rPr lang="en-US" sz="2000" dirty="0">
                <a:latin typeface="Source Sans Pro"/>
                <a:ea typeface="Source Sans Pro"/>
              </a:rPr>
              <a:t>Welcome &amp; introductions (10 min)</a:t>
            </a:r>
            <a:endParaRPr lang="en-US" sz="2000">
              <a:ea typeface="Source Sans Pro" panose="020B0503030403020204" pitchFamily="34" charset="0"/>
            </a:endParaRPr>
          </a:p>
          <a:p>
            <a:pPr marL="457200">
              <a:spcBef>
                <a:spcPts val="300"/>
              </a:spcBef>
              <a:spcAft>
                <a:spcPts val="200"/>
              </a:spcAft>
              <a:buAutoNum type="arabicPeriod"/>
            </a:pPr>
            <a:r>
              <a:rPr lang="en-US" sz="2000" dirty="0">
                <a:latin typeface="Source Sans Pro"/>
                <a:ea typeface="Source Sans Pro"/>
              </a:rPr>
              <a:t>Teaching and leading discussion sections (15 min)</a:t>
            </a:r>
            <a:endParaRPr lang="en-US" sz="2000" dirty="0">
              <a:ea typeface="Source Sans Pro" panose="020B0503030403020204" pitchFamily="34" charset="0"/>
            </a:endParaRPr>
          </a:p>
          <a:p>
            <a:pPr marL="457200">
              <a:spcBef>
                <a:spcPts val="300"/>
              </a:spcBef>
              <a:spcAft>
                <a:spcPts val="200"/>
              </a:spcAft>
              <a:buAutoNum type="arabicPeriod"/>
            </a:pPr>
            <a:r>
              <a:rPr lang="en-US" sz="2000" dirty="0">
                <a:latin typeface="Source Sans Pro"/>
                <a:ea typeface="Source Sans Pro"/>
              </a:rPr>
              <a:t>Feedback and grading (5 min)</a:t>
            </a:r>
          </a:p>
          <a:p>
            <a:pPr marL="457200">
              <a:spcBef>
                <a:spcPts val="300"/>
              </a:spcBef>
              <a:spcAft>
                <a:spcPts val="200"/>
              </a:spcAft>
              <a:buAutoNum type="arabicPeriod"/>
            </a:pPr>
            <a:r>
              <a:rPr lang="en-US" sz="2000" dirty="0">
                <a:latin typeface="Source Sans Pro"/>
                <a:ea typeface="Source Sans Pro"/>
              </a:rPr>
              <a:t>Supporting belonging &amp; building community (10 min)</a:t>
            </a:r>
            <a:endParaRPr lang="en-US" sz="2000" dirty="0">
              <a:ea typeface="Source Sans Pro"/>
            </a:endParaRPr>
          </a:p>
          <a:p>
            <a:pPr marL="457200">
              <a:spcBef>
                <a:spcPts val="300"/>
              </a:spcBef>
              <a:spcAft>
                <a:spcPts val="200"/>
              </a:spcAft>
              <a:buAutoNum type="arabicPeriod"/>
            </a:pPr>
            <a:r>
              <a:rPr lang="en-US" sz="2000" dirty="0">
                <a:solidFill>
                  <a:srgbClr val="000000"/>
                </a:solidFill>
                <a:latin typeface="Source Sans Pro"/>
                <a:ea typeface="Source Sans Pro"/>
              </a:rPr>
              <a:t>Lesson Planning (10 min)</a:t>
            </a:r>
          </a:p>
          <a:p>
            <a:pPr marL="457200">
              <a:spcBef>
                <a:spcPts val="300"/>
              </a:spcBef>
              <a:spcAft>
                <a:spcPts val="200"/>
              </a:spcAft>
              <a:buAutoNum type="arabicPeriod"/>
            </a:pPr>
            <a:r>
              <a:rPr lang="en-US" sz="2000" dirty="0">
                <a:solidFill>
                  <a:srgbClr val="000000"/>
                </a:solidFill>
                <a:latin typeface="Source Sans Pro"/>
                <a:ea typeface="Source Sans Pro"/>
              </a:rPr>
              <a:t>Break (5 min)</a:t>
            </a:r>
            <a:endParaRPr lang="en-US" sz="2000">
              <a:solidFill>
                <a:srgbClr val="000000"/>
              </a:solidFill>
              <a:ea typeface="Source Sans Pro" panose="020B0503030403020204" pitchFamily="34" charset="0"/>
            </a:endParaRPr>
          </a:p>
          <a:p>
            <a:pPr marL="457200">
              <a:spcBef>
                <a:spcPts val="300"/>
              </a:spcBef>
              <a:spcAft>
                <a:spcPts val="200"/>
              </a:spcAft>
              <a:buAutoNum type="arabicPeriod"/>
            </a:pPr>
            <a:r>
              <a:rPr lang="en-US" sz="2000" dirty="0">
                <a:solidFill>
                  <a:srgbClr val="000000"/>
                </a:solidFill>
                <a:latin typeface="Source Sans Pro"/>
                <a:ea typeface="Source Sans Pro"/>
              </a:rPr>
              <a:t>Active learning &amp; student engagement techniques (15 min)</a:t>
            </a:r>
            <a:endParaRPr lang="en-US" sz="2000" dirty="0">
              <a:ea typeface="Source Sans Pro" panose="020B0503030403020204" pitchFamily="34" charset="0"/>
            </a:endParaRPr>
          </a:p>
          <a:p>
            <a:pPr marL="457200">
              <a:spcBef>
                <a:spcPts val="300"/>
              </a:spcBef>
              <a:spcAft>
                <a:spcPts val="200"/>
              </a:spcAft>
              <a:buAutoNum type="arabicPeriod"/>
            </a:pPr>
            <a:r>
              <a:rPr lang="en-US" sz="2000" dirty="0">
                <a:latin typeface="Source Sans Pro"/>
                <a:ea typeface="Source Sans Pro"/>
              </a:rPr>
              <a:t>AI and Teaching (10 min)</a:t>
            </a:r>
          </a:p>
          <a:p>
            <a:pPr marL="457200">
              <a:spcBef>
                <a:spcPts val="300"/>
              </a:spcBef>
              <a:spcAft>
                <a:spcPts val="200"/>
              </a:spcAft>
              <a:buAutoNum type="arabicPeriod"/>
            </a:pPr>
            <a:r>
              <a:rPr lang="en-US" sz="2000" dirty="0">
                <a:latin typeface="Source Sans Pro"/>
                <a:ea typeface="Source Sans Pro"/>
              </a:rPr>
              <a:t>First Day Prep (15 min)</a:t>
            </a:r>
            <a:endParaRPr lang="en-US" sz="2000" dirty="0">
              <a:ea typeface="Source Sans Pro" panose="020B0503030403020204" pitchFamily="34" charset="0"/>
            </a:endParaRPr>
          </a:p>
          <a:p>
            <a:pPr marL="457200">
              <a:spcBef>
                <a:spcPts val="300"/>
              </a:spcBef>
              <a:spcAft>
                <a:spcPts val="200"/>
              </a:spcAft>
              <a:buAutoNum type="arabicPeriod"/>
            </a:pPr>
            <a:r>
              <a:rPr lang="en-US" sz="2000" dirty="0">
                <a:latin typeface="Source Sans Pro"/>
                <a:ea typeface="Source Sans Pro"/>
              </a:rPr>
              <a:t>Resources and Support (5 min)</a:t>
            </a:r>
            <a:endParaRPr lang="en-US">
              <a:ea typeface="Source Sans Pro" panose="020B0503030403020204" pitchFamily="34" charset="0"/>
            </a:endParaRPr>
          </a:p>
          <a:p>
            <a:pPr marL="457200">
              <a:spcBef>
                <a:spcPts val="300"/>
              </a:spcBef>
              <a:spcAft>
                <a:spcPts val="200"/>
              </a:spcAft>
              <a:buAutoNum type="arabicPeriod"/>
            </a:pPr>
            <a:r>
              <a:rPr lang="en-US" sz="2000" dirty="0">
                <a:latin typeface="Source Sans Pro"/>
                <a:ea typeface="Source Sans Pro"/>
              </a:rPr>
              <a:t>Feedback (5 min)</a:t>
            </a:r>
          </a:p>
          <a:p>
            <a:pPr>
              <a:spcBef>
                <a:spcPts val="600"/>
              </a:spcBef>
            </a:pPr>
            <a:endParaRPr lang="en-US">
              <a:latin typeface="Source Sans Pro"/>
              <a:ea typeface="Source Sans Pro"/>
            </a:endParaRPr>
          </a:p>
          <a:p>
            <a:pPr marL="342900" indent="-342900">
              <a:buAutoNum type="arabicPeriod"/>
            </a:pPr>
            <a:endParaRPr lang="en-US">
              <a:latin typeface="Source Sans Pro"/>
              <a:ea typeface="Source Sans Pro"/>
            </a:endParaRPr>
          </a:p>
          <a:p>
            <a:pPr marL="342900" indent="-342900">
              <a:buAutoNum type="arabicPeriod"/>
            </a:pPr>
            <a:endParaRPr lang="en-US">
              <a:latin typeface="Source Sans Pro"/>
              <a:ea typeface="Source Sans Pro"/>
            </a:endParaRPr>
          </a:p>
        </p:txBody>
      </p:sp>
      <p:sp>
        <p:nvSpPr>
          <p:cNvPr id="9" name="TextBox 8">
            <a:extLst>
              <a:ext uri="{FF2B5EF4-FFF2-40B4-BE49-F238E27FC236}">
                <a16:creationId xmlns:a16="http://schemas.microsoft.com/office/drawing/2014/main" id="{B052B6CF-ACF8-C1CF-FC84-77EBBFA21DB9}"/>
              </a:ext>
            </a:extLst>
          </p:cNvPr>
          <p:cNvSpPr txBox="1"/>
          <p:nvPr/>
        </p:nvSpPr>
        <p:spPr>
          <a:xfrm>
            <a:off x="107892" y="2012207"/>
            <a:ext cx="5056413" cy="375230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1000"/>
              </a:spcBef>
              <a:spcAft>
                <a:spcPts val="300"/>
              </a:spcAft>
            </a:pPr>
            <a:r>
              <a:rPr lang="en-US" sz="3200" dirty="0">
                <a:solidFill>
                  <a:srgbClr val="007030"/>
                </a:solidFill>
                <a:latin typeface="Source Sans Pro Black"/>
                <a:ea typeface="Source Sans Pro Black"/>
              </a:rPr>
              <a:t>Objectives</a:t>
            </a:r>
            <a:endParaRPr lang="en-US" sz="3200" dirty="0">
              <a:latin typeface="Source Sans Pro Black"/>
              <a:ea typeface="Source Sans Pro Black"/>
            </a:endParaRPr>
          </a:p>
          <a:p>
            <a:pPr>
              <a:spcBef>
                <a:spcPts val="300"/>
              </a:spcBef>
              <a:spcAft>
                <a:spcPts val="200"/>
              </a:spcAft>
            </a:pPr>
            <a:r>
              <a:rPr lang="en-US" sz="2000" dirty="0">
                <a:latin typeface="Source Sans Pro"/>
                <a:ea typeface="Source Sans Pro"/>
              </a:rPr>
              <a:t>After the session, we hope you'll feel confident:</a:t>
            </a:r>
          </a:p>
          <a:p>
            <a:pPr marL="685800" indent="-342900">
              <a:spcBef>
                <a:spcPts val="300"/>
              </a:spcBef>
              <a:spcAft>
                <a:spcPts val="200"/>
              </a:spcAft>
              <a:buFont typeface="Arial"/>
              <a:buChar char="•"/>
            </a:pPr>
            <a:r>
              <a:rPr lang="en-US" sz="2000" dirty="0">
                <a:latin typeface="Source Sans Pro"/>
                <a:ea typeface="Source Sans Pro"/>
              </a:rPr>
              <a:t>Defining good teaching</a:t>
            </a:r>
            <a:endParaRPr lang="en-US" sz="2000" dirty="0">
              <a:ea typeface="Calibri"/>
              <a:cs typeface="Calibri"/>
            </a:endParaRPr>
          </a:p>
          <a:p>
            <a:pPr marL="685800" indent="-342900">
              <a:spcBef>
                <a:spcPts val="300"/>
              </a:spcBef>
              <a:spcAft>
                <a:spcPts val="200"/>
              </a:spcAft>
              <a:buFont typeface="Arial"/>
              <a:buChar char="•"/>
            </a:pPr>
            <a:r>
              <a:rPr lang="en-US" sz="2000" dirty="0">
                <a:latin typeface="Source Sans Pro"/>
                <a:ea typeface="Source Sans Pro"/>
              </a:rPr>
              <a:t>Use strategies to build class community</a:t>
            </a:r>
          </a:p>
          <a:p>
            <a:pPr marL="685800" indent="-342900">
              <a:spcBef>
                <a:spcPts val="300"/>
              </a:spcBef>
              <a:spcAft>
                <a:spcPts val="200"/>
              </a:spcAft>
              <a:buFont typeface="Arial"/>
              <a:buChar char="•"/>
            </a:pPr>
            <a:r>
              <a:rPr lang="en-US" sz="2000" dirty="0">
                <a:latin typeface="Source Sans Pro"/>
                <a:ea typeface="Source Sans Pro"/>
              </a:rPr>
              <a:t>Designing activities to maximize learning </a:t>
            </a:r>
          </a:p>
          <a:p>
            <a:pPr marL="685800" indent="-342900">
              <a:spcBef>
                <a:spcPts val="300"/>
              </a:spcBef>
              <a:spcAft>
                <a:spcPts val="200"/>
              </a:spcAft>
              <a:buFont typeface="Arial"/>
              <a:buChar char="•"/>
            </a:pPr>
            <a:r>
              <a:rPr lang="en-US" sz="2000" dirty="0">
                <a:latin typeface="Source Sans Pro"/>
                <a:ea typeface="Source Sans Pro"/>
              </a:rPr>
              <a:t>Creating a lesson plan</a:t>
            </a:r>
          </a:p>
          <a:p>
            <a:pPr marL="685800" indent="-342900">
              <a:spcBef>
                <a:spcPts val="300"/>
              </a:spcBef>
              <a:spcAft>
                <a:spcPts val="200"/>
              </a:spcAft>
              <a:buFont typeface="Arial"/>
              <a:buChar char="•"/>
            </a:pPr>
            <a:r>
              <a:rPr lang="en-US" sz="2000" dirty="0">
                <a:latin typeface="Source Sans Pro"/>
                <a:ea typeface="Source Sans Pro"/>
              </a:rPr>
              <a:t>Knowing where to go for support</a:t>
            </a:r>
          </a:p>
        </p:txBody>
      </p:sp>
      <p:sp>
        <p:nvSpPr>
          <p:cNvPr id="4" name="Title 1">
            <a:extLst>
              <a:ext uri="{FF2B5EF4-FFF2-40B4-BE49-F238E27FC236}">
                <a16:creationId xmlns:a16="http://schemas.microsoft.com/office/drawing/2014/main" id="{D8463F1B-1A83-B754-02F2-DB269FD831A6}"/>
              </a:ext>
            </a:extLst>
          </p:cNvPr>
          <p:cNvSpPr txBox="1">
            <a:spLocks/>
          </p:cNvSpPr>
          <p:nvPr/>
        </p:nvSpPr>
        <p:spPr>
          <a:xfrm>
            <a:off x="560597" y="498453"/>
            <a:ext cx="10861669" cy="1916925"/>
          </a:xfrm>
          <a:prstGeom prst="rect">
            <a:avLst/>
          </a:prstGeom>
          <a:noFill/>
          <a:ln>
            <a:noFill/>
          </a:ln>
        </p:spPr>
        <p:txBody>
          <a:bodyPr spcFirstLastPara="1" wrap="square" lIns="0" tIns="0" rIns="0" bIns="0" anchor="ctr" anchorCtr="0">
            <a:noAutofit/>
          </a:bodyPr>
          <a:lstStyle>
            <a:lvl1pPr lvl="0" algn="l" defTabSz="914400" rtl="0" eaLnBrk="1" latinLnBrk="0" hangingPunct="1">
              <a:lnSpc>
                <a:spcPct val="90000"/>
              </a:lnSpc>
              <a:spcBef>
                <a:spcPts val="0"/>
              </a:spcBef>
              <a:spcAft>
                <a:spcPts val="0"/>
              </a:spcAft>
              <a:buClr>
                <a:schemeClr val="dk1"/>
              </a:buClr>
              <a:buSzPts val="3600"/>
              <a:buFont typeface="Arial"/>
              <a:buNone/>
              <a:defRPr sz="4000" b="0" i="0" kern="1200">
                <a:solidFill>
                  <a:schemeClr val="tx2"/>
                </a:solidFill>
                <a:latin typeface="Source Sans Pro" panose="020B0503030403020204" pitchFamily="34" charset="0"/>
                <a:ea typeface="Source Sans Pro" panose="020B0503030403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sz="4800">
                <a:latin typeface="Source Sans Pro Black"/>
                <a:ea typeface="Source Sans Pro Black"/>
                <a:cs typeface="Arial"/>
              </a:rPr>
              <a:t>Leading Discussion Sections</a:t>
            </a:r>
            <a:endParaRPr lang="en-US" sz="4800"/>
          </a:p>
        </p:txBody>
      </p:sp>
    </p:spTree>
    <p:extLst>
      <p:ext uri="{BB962C8B-B14F-4D97-AF65-F5344CB8AC3E}">
        <p14:creationId xmlns:p14="http://schemas.microsoft.com/office/powerpoint/2010/main" val="901936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44F77-37B4-CD5D-2A5F-6EC306B4FF29}"/>
              </a:ext>
            </a:extLst>
          </p:cNvPr>
          <p:cNvSpPr>
            <a:spLocks noGrp="1"/>
          </p:cNvSpPr>
          <p:nvPr>
            <p:ph type="title"/>
          </p:nvPr>
        </p:nvSpPr>
        <p:spPr>
          <a:xfrm>
            <a:off x="723900" y="2038432"/>
            <a:ext cx="8949247" cy="2281187"/>
          </a:xfrm>
        </p:spPr>
        <p:txBody>
          <a:bodyPr/>
          <a:lstStyle/>
          <a:p>
            <a:r>
              <a:rPr lang="en-US">
                <a:latin typeface="Source Sans Pro Black"/>
                <a:ea typeface="Source Sans Pro Black"/>
              </a:rPr>
              <a:t>Introductions (10 min)</a:t>
            </a:r>
            <a:endParaRPr lang="en-US"/>
          </a:p>
        </p:txBody>
      </p:sp>
    </p:spTree>
    <p:extLst>
      <p:ext uri="{BB962C8B-B14F-4D97-AF65-F5344CB8AC3E}">
        <p14:creationId xmlns:p14="http://schemas.microsoft.com/office/powerpoint/2010/main" val="4263855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A0024-6E39-AC17-4D39-64C1E0143CBB}"/>
              </a:ext>
            </a:extLst>
          </p:cNvPr>
          <p:cNvSpPr>
            <a:spLocks noGrp="1"/>
          </p:cNvSpPr>
          <p:nvPr>
            <p:ph type="ctrTitle"/>
          </p:nvPr>
        </p:nvSpPr>
        <p:spPr/>
        <p:txBody>
          <a:bodyPr spcFirstLastPara="1" wrap="square" lIns="0" tIns="0" rIns="0" bIns="0" anchor="ctr" anchorCtr="0">
            <a:noAutofit/>
          </a:bodyPr>
          <a:lstStyle/>
          <a:p>
            <a:r>
              <a:rPr lang="en-US" sz="4400">
                <a:latin typeface="Source Sans Pro"/>
                <a:ea typeface="Source Sans Pro"/>
                <a:cs typeface="Arial"/>
              </a:rPr>
              <a:t>Who I am</a:t>
            </a:r>
            <a:endParaRPr lang="en-US" sz="4400">
              <a:latin typeface="Source Sans Pro"/>
              <a:ea typeface="Source Sans Pro"/>
            </a:endParaRPr>
          </a:p>
        </p:txBody>
      </p:sp>
      <p:sp>
        <p:nvSpPr>
          <p:cNvPr id="3" name="Text Placeholder 2">
            <a:extLst>
              <a:ext uri="{FF2B5EF4-FFF2-40B4-BE49-F238E27FC236}">
                <a16:creationId xmlns:a16="http://schemas.microsoft.com/office/drawing/2014/main" id="{AD7C21FF-8239-716F-9A0E-E1AEDA10E39E}"/>
              </a:ext>
            </a:extLst>
          </p:cNvPr>
          <p:cNvSpPr>
            <a:spLocks noGrp="1"/>
          </p:cNvSpPr>
          <p:nvPr>
            <p:ph type="body" sz="quarter" idx="10"/>
          </p:nvPr>
        </p:nvSpPr>
        <p:spPr/>
        <p:txBody>
          <a:bodyPr lIns="0" tIns="0" rIns="0" bIns="0" anchor="t">
            <a:normAutofit/>
          </a:bodyPr>
          <a:lstStyle/>
          <a:p>
            <a:pPr marL="342900" indent="-342900">
              <a:buFont typeface="Arial,Sans-Serif" panose="020B0604020202020204" pitchFamily="34" charset="0"/>
              <a:buChar char="•"/>
            </a:pPr>
            <a:r>
              <a:rPr lang="en-US" dirty="0">
                <a:latin typeface="Source Sans Pro"/>
                <a:ea typeface="Source Sans Pro"/>
              </a:rPr>
              <a:t>Ali Söken, he/his </a:t>
            </a:r>
            <a:endParaRPr lang="en-US" dirty="0">
              <a:ea typeface="Source Sans Pro"/>
            </a:endParaRPr>
          </a:p>
          <a:p>
            <a:pPr marL="342900" indent="-342900">
              <a:buFont typeface="Arial,Sans-Serif" panose="020B0604020202020204" pitchFamily="34" charset="0"/>
              <a:buChar char="•"/>
            </a:pPr>
            <a:r>
              <a:rPr lang="en-US" dirty="0">
                <a:latin typeface="Source Sans Pro"/>
                <a:ea typeface="Source Sans Pro"/>
              </a:rPr>
              <a:t>Faculty Consultant, Teaching Engagement Program</a:t>
            </a:r>
            <a:endParaRPr lang="en-US" dirty="0">
              <a:ea typeface="Source Sans Pro"/>
            </a:endParaRPr>
          </a:p>
          <a:p>
            <a:pPr marL="342900" indent="-342900">
              <a:buFont typeface="Arial,Sans-Serif" panose="020B0604020202020204" pitchFamily="34" charset="0"/>
              <a:buChar char="•"/>
            </a:pPr>
            <a:r>
              <a:rPr lang="en-US" dirty="0">
                <a:latin typeface="Source Sans Pro"/>
                <a:ea typeface="Source Sans Pro"/>
              </a:rPr>
              <a:t>First-gen, international student from Turkey. Coming from a low-income family</a:t>
            </a:r>
          </a:p>
          <a:p>
            <a:pPr marL="342900" indent="-342900">
              <a:buFont typeface="Arial,Sans-Serif" panose="020B0604020202020204" pitchFamily="34" charset="0"/>
              <a:buChar char="•"/>
            </a:pPr>
            <a:r>
              <a:rPr lang="en-US" dirty="0" err="1">
                <a:latin typeface="Source Sans Pro"/>
                <a:ea typeface="Source Sans Pro"/>
              </a:rPr>
              <a:t>Ph.D</a:t>
            </a:r>
            <a:r>
              <a:rPr lang="en-US" dirty="0">
                <a:latin typeface="Source Sans Pro"/>
                <a:ea typeface="Source Sans Pro"/>
              </a:rPr>
              <a:t> Degree in Teacher Education and Curriculum Studies</a:t>
            </a:r>
          </a:p>
          <a:p>
            <a:pPr marL="342900" indent="-342900">
              <a:buFont typeface="Arial,Sans-Serif" panose="020B0604020202020204" pitchFamily="34" charset="0"/>
              <a:buChar char="•"/>
            </a:pPr>
            <a:r>
              <a:rPr lang="en-US" dirty="0">
                <a:latin typeface="Source Sans Pro"/>
                <a:ea typeface="Source Sans Pro"/>
              </a:rPr>
              <a:t>Family – 7 year old daughter, love cooking</a:t>
            </a:r>
          </a:p>
          <a:p>
            <a:pPr marL="342900" indent="-342900">
              <a:buChar char="•"/>
            </a:pPr>
            <a:endParaRPr lang="en-US">
              <a:ea typeface="Source Sans Pro" panose="020B0503030403020204" pitchFamily="34" charset="0"/>
            </a:endParaRPr>
          </a:p>
        </p:txBody>
      </p:sp>
    </p:spTree>
    <p:extLst>
      <p:ext uri="{BB962C8B-B14F-4D97-AF65-F5344CB8AC3E}">
        <p14:creationId xmlns:p14="http://schemas.microsoft.com/office/powerpoint/2010/main" val="2878165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B18A-65D3-DB28-7095-9BC54084B388}"/>
              </a:ext>
            </a:extLst>
          </p:cNvPr>
          <p:cNvSpPr>
            <a:spLocks noGrp="1"/>
          </p:cNvSpPr>
          <p:nvPr>
            <p:ph type="ctrTitle"/>
          </p:nvPr>
        </p:nvSpPr>
        <p:spPr/>
        <p:txBody>
          <a:bodyPr spcFirstLastPara="1" wrap="square" lIns="0" tIns="0" rIns="0" bIns="0" anchor="ctr" anchorCtr="0">
            <a:noAutofit/>
          </a:bodyPr>
          <a:lstStyle/>
          <a:p>
            <a:pPr algn="ctr"/>
            <a:r>
              <a:rPr lang="en-US" sz="4800">
                <a:latin typeface="Source Sans Pro"/>
                <a:ea typeface="Source Sans Pro Black"/>
                <a:cs typeface="Arial"/>
              </a:rPr>
              <a:t>Who you are</a:t>
            </a:r>
            <a:endParaRPr lang="en-US" sz="4800">
              <a:ea typeface="Source Sans Pro Black"/>
            </a:endParaRPr>
          </a:p>
        </p:txBody>
      </p:sp>
      <p:sp>
        <p:nvSpPr>
          <p:cNvPr id="4" name="Text Placeholder 3">
            <a:extLst>
              <a:ext uri="{FF2B5EF4-FFF2-40B4-BE49-F238E27FC236}">
                <a16:creationId xmlns:a16="http://schemas.microsoft.com/office/drawing/2014/main" id="{76E542B1-2A7E-A258-6E9A-3D1857BA1DE0}"/>
              </a:ext>
            </a:extLst>
          </p:cNvPr>
          <p:cNvSpPr>
            <a:spLocks noGrp="1"/>
          </p:cNvSpPr>
          <p:nvPr>
            <p:ph type="body" sz="quarter" idx="10"/>
          </p:nvPr>
        </p:nvSpPr>
        <p:spPr>
          <a:xfrm>
            <a:off x="737463" y="2343703"/>
            <a:ext cx="5016220" cy="3738809"/>
          </a:xfrm>
        </p:spPr>
        <p:txBody>
          <a:bodyPr lIns="0" tIns="0" rIns="0" bIns="0" anchor="t">
            <a:normAutofit/>
          </a:bodyPr>
          <a:lstStyle/>
          <a:p>
            <a:pPr>
              <a:spcBef>
                <a:spcPts val="900"/>
              </a:spcBef>
              <a:spcAft>
                <a:spcPts val="200"/>
              </a:spcAft>
            </a:pPr>
            <a:r>
              <a:rPr lang="en-US" sz="2400" dirty="0">
                <a:solidFill>
                  <a:srgbClr val="000000"/>
                </a:solidFill>
                <a:latin typeface="Source Sans Pro"/>
                <a:ea typeface="Source Sans Pro"/>
              </a:rPr>
              <a:t>Make yourself a name tent with:</a:t>
            </a:r>
            <a:endParaRPr lang="en-US" sz="2400" dirty="0">
              <a:latin typeface="Source Sans Pro"/>
              <a:ea typeface="Source Sans Pro"/>
            </a:endParaRPr>
          </a:p>
          <a:p>
            <a:pPr marL="274320" indent="-342900">
              <a:lnSpc>
                <a:spcPct val="110000"/>
              </a:lnSpc>
              <a:spcAft>
                <a:spcPts val="100"/>
              </a:spcAft>
              <a:buFont typeface="Arial" panose="020B0604020202020204" pitchFamily="34" charset="0"/>
              <a:buChar char="•"/>
            </a:pPr>
            <a:r>
              <a:rPr lang="en-US" sz="2400" dirty="0">
                <a:latin typeface="Source Sans Pro"/>
                <a:ea typeface="Source Sans Pro"/>
              </a:rPr>
              <a:t>Name (+how to pronounce it)</a:t>
            </a:r>
          </a:p>
          <a:p>
            <a:pPr marL="274320" indent="-342900">
              <a:lnSpc>
                <a:spcPct val="110000"/>
              </a:lnSpc>
              <a:spcAft>
                <a:spcPts val="100"/>
              </a:spcAft>
              <a:buFont typeface="Arial" panose="020B0604020202020204" pitchFamily="34" charset="0"/>
              <a:buChar char="•"/>
            </a:pPr>
            <a:r>
              <a:rPr lang="en-US" sz="2400" dirty="0">
                <a:latin typeface="Source Sans Pro"/>
                <a:ea typeface="Source Sans Pro"/>
              </a:rPr>
              <a:t>Pronouns if you wish</a:t>
            </a:r>
            <a:endParaRPr lang="en-US" sz="2400" dirty="0">
              <a:ea typeface="Source Sans Pro"/>
            </a:endParaRPr>
          </a:p>
          <a:p>
            <a:pPr>
              <a:lnSpc>
                <a:spcPct val="110000"/>
              </a:lnSpc>
              <a:spcAft>
                <a:spcPts val="100"/>
              </a:spcAft>
            </a:pPr>
            <a:r>
              <a:rPr lang="en-US" sz="2400" dirty="0">
                <a:latin typeface="Source Sans Pro"/>
                <a:ea typeface="Source Sans Pro"/>
              </a:rPr>
              <a:t>Choose one of the following to share:</a:t>
            </a:r>
          </a:p>
          <a:p>
            <a:pPr lvl="1">
              <a:lnSpc>
                <a:spcPct val="110000"/>
              </a:lnSpc>
              <a:spcAft>
                <a:spcPts val="100"/>
              </a:spcAft>
            </a:pPr>
            <a:r>
              <a:rPr lang="en-US" sz="2200" dirty="0">
                <a:latin typeface="Source Sans Pro"/>
                <a:ea typeface="Source Sans Pro"/>
              </a:rPr>
              <a:t>A favorite snack, film, or album</a:t>
            </a:r>
          </a:p>
          <a:p>
            <a:pPr lvl="1">
              <a:lnSpc>
                <a:spcPct val="110000"/>
              </a:lnSpc>
              <a:spcAft>
                <a:spcPts val="100"/>
              </a:spcAft>
            </a:pPr>
            <a:r>
              <a:rPr lang="en-US" sz="2200" dirty="0">
                <a:latin typeface="Source Sans Pro"/>
                <a:ea typeface="Source Sans Pro"/>
              </a:rPr>
              <a:t>Something you recently learned how to do</a:t>
            </a:r>
          </a:p>
          <a:p>
            <a:pPr lvl="1">
              <a:lnSpc>
                <a:spcPct val="110000"/>
              </a:lnSpc>
              <a:spcAft>
                <a:spcPts val="100"/>
              </a:spcAft>
            </a:pPr>
            <a:endParaRPr lang="en-US" sz="2200">
              <a:latin typeface="Source Sans Pro"/>
              <a:ea typeface="Source Sans Pro"/>
            </a:endParaRPr>
          </a:p>
          <a:p>
            <a:pPr lvl="1">
              <a:lnSpc>
                <a:spcPct val="110000"/>
              </a:lnSpc>
              <a:spcAft>
                <a:spcPts val="100"/>
              </a:spcAft>
            </a:pPr>
            <a:endParaRPr lang="en-US" sz="2200">
              <a:latin typeface="Source Sans Pro"/>
              <a:ea typeface="Source Sans Pro"/>
            </a:endParaRPr>
          </a:p>
          <a:p>
            <a:pPr lvl="1">
              <a:lnSpc>
                <a:spcPct val="110000"/>
              </a:lnSpc>
              <a:spcAft>
                <a:spcPts val="100"/>
              </a:spcAft>
            </a:pPr>
            <a:endParaRPr lang="en-US" sz="2200">
              <a:latin typeface="Source Sans Pro"/>
              <a:ea typeface="Source Sans Pro"/>
            </a:endParaRPr>
          </a:p>
        </p:txBody>
      </p:sp>
      <p:sp>
        <p:nvSpPr>
          <p:cNvPr id="6" name="Text Placeholder 5">
            <a:extLst>
              <a:ext uri="{FF2B5EF4-FFF2-40B4-BE49-F238E27FC236}">
                <a16:creationId xmlns:a16="http://schemas.microsoft.com/office/drawing/2014/main" id="{042D0A9D-0E6A-F175-77D4-5EBA1C198BD9}"/>
              </a:ext>
            </a:extLst>
          </p:cNvPr>
          <p:cNvSpPr>
            <a:spLocks noGrp="1"/>
          </p:cNvSpPr>
          <p:nvPr>
            <p:ph type="body" sz="quarter" idx="12"/>
          </p:nvPr>
        </p:nvSpPr>
        <p:spPr>
          <a:xfrm>
            <a:off x="6736143" y="2340722"/>
            <a:ext cx="4716000" cy="3255321"/>
          </a:xfrm>
        </p:spPr>
        <p:txBody>
          <a:bodyPr lIns="0" tIns="0" rIns="0" bIns="0" anchor="t">
            <a:normAutofit/>
          </a:bodyPr>
          <a:lstStyle/>
          <a:p>
            <a:r>
              <a:rPr lang="en-US" sz="2400">
                <a:latin typeface="Source Sans Pro"/>
                <a:ea typeface="Source Sans Pro"/>
                <a:cs typeface="Calibri"/>
              </a:rPr>
              <a:t>Turn to someone nearby and:</a:t>
            </a:r>
          </a:p>
          <a:p>
            <a:pPr marL="342900" indent="-342900">
              <a:buChar char="•"/>
            </a:pPr>
            <a:r>
              <a:rPr lang="en-US" sz="2400">
                <a:latin typeface="Source Sans Pro"/>
                <a:ea typeface="Source Sans Pro"/>
                <a:cs typeface="Calibri"/>
              </a:rPr>
              <a:t>Introduce yourself and 1 thing you chose to share </a:t>
            </a:r>
            <a:endParaRPr lang="en-US" sz="2400">
              <a:ea typeface="Source Sans Pro" panose="020B0503030403020204" pitchFamily="34" charset="0"/>
              <a:cs typeface="Calibri"/>
            </a:endParaRPr>
          </a:p>
          <a:p>
            <a:pPr marL="342900" indent="-342900">
              <a:buChar char="•"/>
            </a:pPr>
            <a:r>
              <a:rPr lang="en-US" sz="2400">
                <a:latin typeface="Source Sans Pro"/>
                <a:ea typeface="Source Sans Pro"/>
                <a:cs typeface="Calibri"/>
              </a:rPr>
              <a:t>Ask the other person 1 follow up question (can be related or unrelated to what they shared)</a:t>
            </a:r>
            <a:endParaRPr lang="en-US" sz="2400">
              <a:ea typeface="Source Sans Pro"/>
              <a:cs typeface="Calibri"/>
            </a:endParaRPr>
          </a:p>
          <a:p>
            <a:endParaRPr lang="en-US" sz="2400">
              <a:ea typeface="Source Sans Pro"/>
              <a:cs typeface="Calibri"/>
            </a:endParaRPr>
          </a:p>
        </p:txBody>
      </p:sp>
      <p:sp>
        <p:nvSpPr>
          <p:cNvPr id="7" name="Rectangle: Rounded Corners 6">
            <a:extLst>
              <a:ext uri="{FF2B5EF4-FFF2-40B4-BE49-F238E27FC236}">
                <a16:creationId xmlns:a16="http://schemas.microsoft.com/office/drawing/2014/main" id="{29BAF221-101E-54A2-80BD-A834BA93B3C5}"/>
              </a:ext>
              <a:ext uri="{C183D7F6-B498-43B3-948B-1728B52AA6E4}">
                <adec:decorative xmlns:adec="http://schemas.microsoft.com/office/drawing/2017/decorative" val="1"/>
              </a:ext>
            </a:extLst>
          </p:cNvPr>
          <p:cNvSpPr/>
          <p:nvPr/>
        </p:nvSpPr>
        <p:spPr>
          <a:xfrm>
            <a:off x="342735" y="2006275"/>
            <a:ext cx="5410809" cy="3916904"/>
          </a:xfrm>
          <a:prstGeom prst="roundRect">
            <a:avLst/>
          </a:prstGeom>
          <a:no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E0DEB69C-89BF-EE08-C2E8-AFE0746B2E7F}"/>
              </a:ext>
              <a:ext uri="{C183D7F6-B498-43B3-948B-1728B52AA6E4}">
                <adec:decorative xmlns:adec="http://schemas.microsoft.com/office/drawing/2017/decorative" val="1"/>
              </a:ext>
            </a:extLst>
          </p:cNvPr>
          <p:cNvSpPr/>
          <p:nvPr/>
        </p:nvSpPr>
        <p:spPr>
          <a:xfrm>
            <a:off x="6273730" y="2006274"/>
            <a:ext cx="5656626" cy="3914910"/>
          </a:xfrm>
          <a:prstGeom prst="roundRect">
            <a:avLst/>
          </a:prstGeom>
          <a:no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E6712C5B-CFCD-55D7-FEEA-D8825ED9D982}"/>
              </a:ext>
              <a:ext uri="{C183D7F6-B498-43B3-948B-1728B52AA6E4}">
                <adec:decorative xmlns:adec="http://schemas.microsoft.com/office/drawing/2017/decorative" val="1"/>
              </a:ext>
            </a:extLst>
          </p:cNvPr>
          <p:cNvSpPr/>
          <p:nvPr/>
        </p:nvSpPr>
        <p:spPr>
          <a:xfrm>
            <a:off x="2313271" y="5766424"/>
            <a:ext cx="1111044" cy="1086463"/>
          </a:xfrm>
          <a:prstGeom prst="ellips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dirty="0">
                <a:solidFill>
                  <a:schemeClr val="tx1"/>
                </a:solidFill>
                <a:ea typeface="Calibri"/>
                <a:cs typeface="Calibri"/>
              </a:rPr>
              <a:t>2  min</a:t>
            </a:r>
            <a:endParaRPr lang="en-US" dirty="0">
              <a:solidFill>
                <a:schemeClr val="tx1"/>
              </a:solidFill>
            </a:endParaRPr>
          </a:p>
        </p:txBody>
      </p:sp>
      <p:sp>
        <p:nvSpPr>
          <p:cNvPr id="12" name="Oval 11">
            <a:extLst>
              <a:ext uri="{FF2B5EF4-FFF2-40B4-BE49-F238E27FC236}">
                <a16:creationId xmlns:a16="http://schemas.microsoft.com/office/drawing/2014/main" id="{9534BBC7-CE37-99E4-03F4-7AD963238D55}"/>
              </a:ext>
              <a:ext uri="{C183D7F6-B498-43B3-948B-1728B52AA6E4}">
                <adec:decorative xmlns:adec="http://schemas.microsoft.com/office/drawing/2017/decorative" val="1"/>
              </a:ext>
            </a:extLst>
          </p:cNvPr>
          <p:cNvSpPr/>
          <p:nvPr/>
        </p:nvSpPr>
        <p:spPr>
          <a:xfrm>
            <a:off x="8544494" y="5766423"/>
            <a:ext cx="1111044" cy="1086463"/>
          </a:xfrm>
          <a:prstGeom prst="ellips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a:solidFill>
                  <a:schemeClr val="tx1"/>
                </a:solidFill>
                <a:ea typeface="Calibri"/>
                <a:cs typeface="Calibri"/>
              </a:rPr>
              <a:t>3 min</a:t>
            </a:r>
            <a:endParaRPr lang="en-US">
              <a:solidFill>
                <a:schemeClr val="tx1"/>
              </a:solidFill>
            </a:endParaRPr>
          </a:p>
        </p:txBody>
      </p:sp>
    </p:spTree>
    <p:extLst>
      <p:ext uri="{BB962C8B-B14F-4D97-AF65-F5344CB8AC3E}">
        <p14:creationId xmlns:p14="http://schemas.microsoft.com/office/powerpoint/2010/main" val="515679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DE5615B-92BF-00DD-7E36-A0B98FBE9D0E}"/>
              </a:ext>
            </a:extLst>
          </p:cNvPr>
          <p:cNvSpPr>
            <a:spLocks noGrp="1"/>
          </p:cNvSpPr>
          <p:nvPr>
            <p:ph type="ctrTitle"/>
          </p:nvPr>
        </p:nvSpPr>
        <p:spPr/>
        <p:txBody>
          <a:bodyPr spcFirstLastPara="1" wrap="square" lIns="0" tIns="0" rIns="0" bIns="0" anchor="ctr" anchorCtr="0">
            <a:noAutofit/>
          </a:bodyPr>
          <a:lstStyle/>
          <a:p>
            <a:r>
              <a:rPr lang="en-US" sz="4400">
                <a:latin typeface="Source Sans Pro"/>
                <a:ea typeface="Source Serif Pro"/>
                <a:cs typeface="Arial"/>
              </a:rPr>
              <a:t>Who the Teaching Engagement Program is</a:t>
            </a:r>
            <a:endParaRPr lang="en-US" sz="4400">
              <a:latin typeface="Source Sans Pro"/>
            </a:endParaRPr>
          </a:p>
        </p:txBody>
      </p:sp>
      <p:sp>
        <p:nvSpPr>
          <p:cNvPr id="14" name="Text Placeholder 13">
            <a:extLst>
              <a:ext uri="{FF2B5EF4-FFF2-40B4-BE49-F238E27FC236}">
                <a16:creationId xmlns:a16="http://schemas.microsoft.com/office/drawing/2014/main" id="{65A6C021-FB37-7163-8921-682159A5849F}"/>
              </a:ext>
            </a:extLst>
          </p:cNvPr>
          <p:cNvSpPr>
            <a:spLocks noGrp="1"/>
          </p:cNvSpPr>
          <p:nvPr>
            <p:ph type="body" sz="quarter" idx="11"/>
          </p:nvPr>
        </p:nvSpPr>
        <p:spPr>
          <a:xfrm>
            <a:off x="742950" y="1759769"/>
            <a:ext cx="5863716" cy="873254"/>
          </a:xfrm>
        </p:spPr>
        <p:txBody>
          <a:bodyPr/>
          <a:lstStyle/>
          <a:p>
            <a:r>
              <a:rPr lang="en-US" sz="2800" b="0">
                <a:latin typeface="Source Sans Pro Black"/>
                <a:ea typeface="Source Sans Pro Black"/>
              </a:rPr>
              <a:t>We provide teaching support to GEs and faculty across campus through:</a:t>
            </a:r>
            <a:endParaRPr lang="en-US" sz="2800" b="0">
              <a:ea typeface="Source Sans Pro Black"/>
            </a:endParaRPr>
          </a:p>
        </p:txBody>
      </p:sp>
      <p:sp>
        <p:nvSpPr>
          <p:cNvPr id="9" name="Text Placeholder 8">
            <a:extLst>
              <a:ext uri="{FF2B5EF4-FFF2-40B4-BE49-F238E27FC236}">
                <a16:creationId xmlns:a16="http://schemas.microsoft.com/office/drawing/2014/main" id="{CDE5C5AF-638E-85D2-8976-60923B9F8F0D}"/>
              </a:ext>
            </a:extLst>
          </p:cNvPr>
          <p:cNvSpPr>
            <a:spLocks noGrp="1"/>
          </p:cNvSpPr>
          <p:nvPr>
            <p:ph type="body" sz="quarter" idx="10"/>
          </p:nvPr>
        </p:nvSpPr>
        <p:spPr>
          <a:xfrm>
            <a:off x="742950" y="2912170"/>
            <a:ext cx="5863715" cy="2850762"/>
          </a:xfrm>
        </p:spPr>
        <p:txBody>
          <a:bodyPr lIns="0" tIns="0" rIns="0" bIns="0" anchor="t">
            <a:noAutofit/>
          </a:bodyPr>
          <a:lstStyle/>
          <a:p>
            <a:pPr marL="285750" indent="-285750">
              <a:lnSpc>
                <a:spcPct val="150000"/>
              </a:lnSpc>
              <a:spcBef>
                <a:spcPts val="0"/>
              </a:spcBef>
              <a:spcAft>
                <a:spcPts val="0"/>
              </a:spcAft>
              <a:buFont typeface="Arial,Sans-Serif"/>
              <a:buChar char="•"/>
            </a:pPr>
            <a:r>
              <a:rPr lang="en-US" dirty="0">
                <a:latin typeface="Source Sans Pro"/>
                <a:ea typeface="Source Sans Pro"/>
                <a:hlinkClick r:id="rId3"/>
              </a:rPr>
              <a:t>Individual consultations</a:t>
            </a:r>
            <a:endParaRPr lang="en-US" dirty="0">
              <a:ea typeface="Source Sans Pro"/>
            </a:endParaRPr>
          </a:p>
          <a:p>
            <a:pPr marL="285750" indent="-285750">
              <a:lnSpc>
                <a:spcPct val="150000"/>
              </a:lnSpc>
              <a:spcBef>
                <a:spcPts val="0"/>
              </a:spcBef>
              <a:spcAft>
                <a:spcPts val="0"/>
              </a:spcAft>
              <a:buFont typeface="Arial,Sans-Serif"/>
              <a:buChar char="•"/>
            </a:pPr>
            <a:r>
              <a:rPr lang="en-US" dirty="0">
                <a:latin typeface="Source Sans Pro"/>
                <a:ea typeface="Source Sans Pro"/>
                <a:hlinkClick r:id="rId4"/>
              </a:rPr>
              <a:t>Teaching workshops</a:t>
            </a:r>
            <a:r>
              <a:rPr lang="en-US" dirty="0">
                <a:latin typeface="Source Sans Pro"/>
                <a:ea typeface="Source Sans Pro"/>
              </a:rPr>
              <a:t> </a:t>
            </a:r>
          </a:p>
          <a:p>
            <a:pPr marL="285750" indent="-285750">
              <a:lnSpc>
                <a:spcPct val="150000"/>
              </a:lnSpc>
              <a:spcBef>
                <a:spcPts val="0"/>
              </a:spcBef>
              <a:spcAft>
                <a:spcPts val="0"/>
              </a:spcAft>
              <a:buFont typeface="Arial,Sans-Serif"/>
              <a:buChar char="•"/>
            </a:pPr>
            <a:r>
              <a:rPr lang="en-US" dirty="0">
                <a:latin typeface="Source Sans Pro"/>
                <a:ea typeface="Source Sans Pro"/>
                <a:hlinkClick r:id="rId5"/>
              </a:rPr>
              <a:t>Graduate Teaching Initiative</a:t>
            </a:r>
            <a:r>
              <a:rPr lang="en-US" dirty="0">
                <a:latin typeface="Source Sans Pro"/>
                <a:ea typeface="Source Sans Pro"/>
              </a:rPr>
              <a:t> certificate</a:t>
            </a:r>
          </a:p>
          <a:p>
            <a:pPr marL="285750" indent="-285750">
              <a:lnSpc>
                <a:spcPct val="150000"/>
              </a:lnSpc>
              <a:spcBef>
                <a:spcPts val="0"/>
              </a:spcBef>
              <a:spcAft>
                <a:spcPts val="0"/>
              </a:spcAft>
              <a:buFont typeface="Arial,Sans-Serif"/>
              <a:buChar char="•"/>
            </a:pPr>
            <a:r>
              <a:rPr lang="en-US" dirty="0">
                <a:latin typeface="Source Sans Pro"/>
                <a:ea typeface="Source Sans Pro"/>
                <a:hlinkClick r:id="rId6"/>
              </a:rPr>
              <a:t>Teaching Support and Innovation</a:t>
            </a:r>
            <a:r>
              <a:rPr lang="en-US" dirty="0">
                <a:latin typeface="Source Sans Pro"/>
                <a:ea typeface="Source Sans Pro"/>
              </a:rPr>
              <a:t> website</a:t>
            </a:r>
          </a:p>
          <a:p>
            <a:pPr marL="285750" indent="-285750">
              <a:lnSpc>
                <a:spcPct val="150000"/>
              </a:lnSpc>
              <a:spcBef>
                <a:spcPts val="0"/>
              </a:spcBef>
              <a:spcAft>
                <a:spcPts val="0"/>
              </a:spcAft>
              <a:buFont typeface="Arial,Sans-Serif"/>
              <a:buChar char="•"/>
            </a:pPr>
            <a:r>
              <a:rPr lang="en-US" dirty="0">
                <a:latin typeface="Source Sans Pro"/>
                <a:ea typeface="Source Sans Pro"/>
              </a:rPr>
              <a:t>Teaching awards for GEs</a:t>
            </a:r>
            <a:endParaRPr lang="en-US" dirty="0"/>
          </a:p>
        </p:txBody>
      </p:sp>
      <p:sp>
        <p:nvSpPr>
          <p:cNvPr id="13" name="TextBox 12">
            <a:extLst>
              <a:ext uri="{FF2B5EF4-FFF2-40B4-BE49-F238E27FC236}">
                <a16:creationId xmlns:a16="http://schemas.microsoft.com/office/drawing/2014/main" id="{79601E4C-EE41-53C2-CC31-ABD00C612B4E}"/>
              </a:ext>
              <a:ext uri="{C183D7F6-B498-43B3-948B-1728B52AA6E4}">
                <adec:decorative xmlns:adec="http://schemas.microsoft.com/office/drawing/2017/decorative" val="1"/>
              </a:ext>
            </a:extLst>
          </p:cNvPr>
          <p:cNvSpPr txBox="1"/>
          <p:nvPr/>
        </p:nvSpPr>
        <p:spPr>
          <a:xfrm>
            <a:off x="6961359" y="5758554"/>
            <a:ext cx="4488536" cy="369332"/>
          </a:xfrm>
          <a:prstGeom prst="rect">
            <a:avLst/>
          </a:prstGeom>
          <a:noFill/>
        </p:spPr>
        <p:txBody>
          <a:bodyPr wrap="none" rtlCol="0">
            <a:spAutoFit/>
          </a:bodyPr>
          <a:lstStyle/>
          <a:p>
            <a:r>
              <a:rPr lang="en-US">
                <a:latin typeface="Source Sans Pro" panose="020B0503030403020204" pitchFamily="34" charset="0"/>
              </a:rPr>
              <a:t>TEP offices located in Straub Hall—4</a:t>
            </a:r>
            <a:r>
              <a:rPr lang="en-US" baseline="30000">
                <a:latin typeface="Source Sans Pro" panose="020B0503030403020204" pitchFamily="34" charset="0"/>
              </a:rPr>
              <a:t>th</a:t>
            </a:r>
            <a:r>
              <a:rPr lang="en-US">
                <a:latin typeface="Source Sans Pro" panose="020B0503030403020204" pitchFamily="34" charset="0"/>
              </a:rPr>
              <a:t> Floor</a:t>
            </a:r>
          </a:p>
        </p:txBody>
      </p:sp>
    </p:spTree>
    <p:extLst>
      <p:ext uri="{BB962C8B-B14F-4D97-AF65-F5344CB8AC3E}">
        <p14:creationId xmlns:p14="http://schemas.microsoft.com/office/powerpoint/2010/main" val="2451442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FEBAD-12E8-2EE9-C625-A423E7EE4913}"/>
              </a:ext>
            </a:extLst>
          </p:cNvPr>
          <p:cNvSpPr>
            <a:spLocks noGrp="1"/>
          </p:cNvSpPr>
          <p:nvPr>
            <p:ph type="title"/>
          </p:nvPr>
        </p:nvSpPr>
        <p:spPr>
          <a:xfrm>
            <a:off x="723900" y="2038432"/>
            <a:ext cx="9086264" cy="2281187"/>
          </a:xfrm>
        </p:spPr>
        <p:txBody>
          <a:bodyPr/>
          <a:lstStyle/>
          <a:p>
            <a:r>
              <a:rPr lang="en-US" dirty="0">
                <a:latin typeface="Source Sans Pro Black"/>
                <a:ea typeface="Source Sans Pro Black"/>
              </a:rPr>
              <a:t>Teaching &amp; Leading Discussion Sections at UO (15 min)</a:t>
            </a:r>
            <a:endParaRPr lang="en-US" dirty="0">
              <a:ea typeface="Source Sans Pro Black"/>
            </a:endParaRPr>
          </a:p>
        </p:txBody>
      </p:sp>
    </p:spTree>
    <p:extLst>
      <p:ext uri="{BB962C8B-B14F-4D97-AF65-F5344CB8AC3E}">
        <p14:creationId xmlns:p14="http://schemas.microsoft.com/office/powerpoint/2010/main" val="43375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15B8F-FC64-867E-E6BF-D7FE0CC379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F6339B-9DDB-51EF-96C4-58E6E5D1C546}"/>
              </a:ext>
            </a:extLst>
          </p:cNvPr>
          <p:cNvSpPr>
            <a:spLocks noGrp="1"/>
          </p:cNvSpPr>
          <p:nvPr>
            <p:ph type="ctrTitle"/>
          </p:nvPr>
        </p:nvSpPr>
        <p:spPr/>
        <p:txBody>
          <a:bodyPr spcFirstLastPara="1" wrap="square" lIns="0" tIns="0" rIns="0" bIns="0" anchor="t" anchorCtr="0">
            <a:noAutofit/>
          </a:bodyPr>
          <a:lstStyle/>
          <a:p>
            <a:r>
              <a:rPr lang="en-US">
                <a:solidFill>
                  <a:srgbClr val="007030"/>
                </a:solidFill>
                <a:latin typeface="Source Sans Pro"/>
                <a:ea typeface="Source Sans Pro"/>
                <a:cs typeface="Arial"/>
              </a:rPr>
              <a:t>What do effective teachers </a:t>
            </a:r>
            <a:r>
              <a:rPr lang="en-US" i="1">
                <a:solidFill>
                  <a:srgbClr val="007030"/>
                </a:solidFill>
                <a:latin typeface="Source Sans Pro"/>
                <a:ea typeface="Source Sans Pro"/>
                <a:cs typeface="Arial"/>
              </a:rPr>
              <a:t>do</a:t>
            </a:r>
            <a:r>
              <a:rPr lang="en-US">
                <a:solidFill>
                  <a:srgbClr val="007030"/>
                </a:solidFill>
                <a:latin typeface="Source Sans Pro"/>
                <a:ea typeface="Source Sans Pro"/>
                <a:cs typeface="Arial"/>
              </a:rPr>
              <a:t>?</a:t>
            </a:r>
            <a:endParaRPr lang="en-US">
              <a:solidFill>
                <a:srgbClr val="007030"/>
              </a:solidFill>
              <a:latin typeface="Source Sans Pro"/>
              <a:cs typeface="Arial"/>
            </a:endParaRPr>
          </a:p>
        </p:txBody>
      </p:sp>
      <p:sp>
        <p:nvSpPr>
          <p:cNvPr id="3" name="Content Placeholder 2">
            <a:extLst>
              <a:ext uri="{FF2B5EF4-FFF2-40B4-BE49-F238E27FC236}">
                <a16:creationId xmlns:a16="http://schemas.microsoft.com/office/drawing/2014/main" id="{1D854BB3-25FA-A5B9-D827-AF5E3E43F81D}"/>
              </a:ext>
            </a:extLst>
          </p:cNvPr>
          <p:cNvSpPr>
            <a:spLocks noGrp="1"/>
          </p:cNvSpPr>
          <p:nvPr>
            <p:ph sz="quarter" idx="10"/>
          </p:nvPr>
        </p:nvSpPr>
        <p:spPr>
          <a:xfrm>
            <a:off x="743219" y="1811620"/>
            <a:ext cx="10703538" cy="4283450"/>
          </a:xfrm>
        </p:spPr>
        <p:txBody>
          <a:bodyPr lIns="0" tIns="0" rIns="0" bIns="0" anchor="t"/>
          <a:lstStyle/>
          <a:p>
            <a:pPr algn="ctr">
              <a:lnSpc>
                <a:spcPct val="100000"/>
              </a:lnSpc>
              <a:spcBef>
                <a:spcPts val="600"/>
              </a:spcBef>
              <a:spcAft>
                <a:spcPts val="300"/>
              </a:spcAft>
            </a:pPr>
            <a:r>
              <a:rPr lang="en-US" sz="3200" dirty="0">
                <a:latin typeface="Source Sans Pro"/>
                <a:ea typeface="Calibri"/>
                <a:cs typeface="Calibri"/>
              </a:rPr>
              <a:t>Think of a teacher who taught you something truly important to you—would you share a word or phrase that describes their approach?</a:t>
            </a:r>
            <a:endParaRPr lang="en-US" sz="3200" dirty="0">
              <a:latin typeface="Source Sans Pro"/>
              <a:ea typeface="Source Sans Pro"/>
            </a:endParaRPr>
          </a:p>
          <a:p>
            <a:endParaRPr lang="en-US" sz="2400">
              <a:ea typeface="Source Sans Pro" panose="020B0503030403020204" pitchFamily="34" charset="0"/>
            </a:endParaRPr>
          </a:p>
          <a:p>
            <a:pPr marL="1257300" lvl="1" indent="-457200">
              <a:buClr>
                <a:srgbClr val="007030"/>
              </a:buClr>
              <a:buAutoNum type="arabicPeriod"/>
            </a:pPr>
            <a:endParaRPr lang="en-US" sz="2400">
              <a:ea typeface="Source Sans Pro"/>
            </a:endParaRPr>
          </a:p>
        </p:txBody>
      </p:sp>
    </p:spTree>
    <p:extLst>
      <p:ext uri="{BB962C8B-B14F-4D97-AF65-F5344CB8AC3E}">
        <p14:creationId xmlns:p14="http://schemas.microsoft.com/office/powerpoint/2010/main" val="2754015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FBDD-3505-50A1-D303-F01B375727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3ABDFA-E65D-FEDF-3911-3041A914B2B3}"/>
              </a:ext>
            </a:extLst>
          </p:cNvPr>
          <p:cNvSpPr>
            <a:spLocks noGrp="1"/>
          </p:cNvSpPr>
          <p:nvPr>
            <p:ph type="ctrTitle"/>
          </p:nvPr>
        </p:nvSpPr>
        <p:spPr>
          <a:xfrm>
            <a:off x="497144" y="694032"/>
            <a:ext cx="11283747" cy="783118"/>
          </a:xfrm>
        </p:spPr>
        <p:txBody>
          <a:bodyPr spcFirstLastPara="1" wrap="square" lIns="0" tIns="0" rIns="0" bIns="0" anchor="ctr" anchorCtr="0">
            <a:noAutofit/>
          </a:bodyPr>
          <a:lstStyle/>
          <a:p>
            <a:r>
              <a:rPr lang="en-US">
                <a:latin typeface="Source Sans Pro"/>
                <a:ea typeface="Source Serif Pro"/>
                <a:cs typeface="Arial"/>
              </a:rPr>
              <a:t>How does UO define "good teaching"?</a:t>
            </a:r>
            <a:endParaRPr lang="en-US" b="0">
              <a:latin typeface="Source Sans Pro"/>
            </a:endParaRPr>
          </a:p>
        </p:txBody>
      </p:sp>
      <p:sp>
        <p:nvSpPr>
          <p:cNvPr id="3" name="TextBox 2">
            <a:extLst>
              <a:ext uri="{FF2B5EF4-FFF2-40B4-BE49-F238E27FC236}">
                <a16:creationId xmlns:a16="http://schemas.microsoft.com/office/drawing/2014/main" id="{ABDC13E3-3AFB-C719-AB87-06008DFF1565}"/>
              </a:ext>
            </a:extLst>
          </p:cNvPr>
          <p:cNvSpPr txBox="1"/>
          <p:nvPr/>
        </p:nvSpPr>
        <p:spPr>
          <a:xfrm>
            <a:off x="497693" y="1596473"/>
            <a:ext cx="1120402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i="1">
                <a:ea typeface="Calibri"/>
                <a:cs typeface="Calibri"/>
              </a:rPr>
              <a:t>At UO, good teaching is professional, inclusive, engaged, and research informed</a:t>
            </a:r>
          </a:p>
        </p:txBody>
      </p:sp>
      <p:sp>
        <p:nvSpPr>
          <p:cNvPr id="13" name="TextBox 12" descr="Course is organized.​&#10;&#10;Communication is timely and clear.">
            <a:extLst>
              <a:ext uri="{FF2B5EF4-FFF2-40B4-BE49-F238E27FC236}">
                <a16:creationId xmlns:a16="http://schemas.microsoft.com/office/drawing/2014/main" id="{4653164E-03FB-409C-290F-7A2E7658F492}"/>
              </a:ext>
            </a:extLst>
          </p:cNvPr>
          <p:cNvSpPr txBox="1"/>
          <p:nvPr/>
        </p:nvSpPr>
        <p:spPr>
          <a:xfrm>
            <a:off x="350859" y="5066120"/>
            <a:ext cx="2550634" cy="1579920"/>
          </a:xfrm>
          <a:prstGeom prst="rect">
            <a:avLst/>
          </a:prstGeom>
          <a:noFill/>
          <a:ln>
            <a:noFill/>
          </a:ln>
        </p:spPr>
        <p:txBody>
          <a:bodyPr wrap="square" lIns="91440" tIns="45720" rIns="91440" bIns="45720" rtlCol="0" anchor="t">
            <a:spAutoFit/>
          </a:bodyPr>
          <a:lstStyle/>
          <a:p>
            <a:pPr>
              <a:spcAft>
                <a:spcPts val="1000"/>
              </a:spcAft>
            </a:pPr>
            <a:r>
              <a:rPr lang="en-US" sz="2000">
                <a:latin typeface="Source Sans Pro"/>
                <a:ea typeface="Source Sans Pro"/>
              </a:rPr>
              <a:t>Course is organized.</a:t>
            </a:r>
            <a:endParaRPr lang="en-US">
              <a:ea typeface="Calibri" panose="020F0502020204030204"/>
              <a:cs typeface="Calibri" panose="020F0502020204030204"/>
            </a:endParaRPr>
          </a:p>
          <a:p>
            <a:pPr>
              <a:spcAft>
                <a:spcPts val="1000"/>
              </a:spcAft>
            </a:pPr>
            <a:r>
              <a:rPr lang="en-US" sz="2000">
                <a:latin typeface="Source Sans Pro"/>
                <a:ea typeface="Source Sans Pro"/>
              </a:rPr>
              <a:t>Communication is timely and clear.</a:t>
            </a:r>
          </a:p>
          <a:p>
            <a:pPr>
              <a:spcAft>
                <a:spcPts val="1000"/>
              </a:spcAft>
            </a:pPr>
            <a:endParaRPr lang="en-US" sz="2000">
              <a:latin typeface="Source Sans Pro" panose="020B0503030403020204" pitchFamily="34" charset="0"/>
              <a:ea typeface="Source Sans Pro"/>
            </a:endParaRPr>
          </a:p>
        </p:txBody>
      </p:sp>
      <p:sp>
        <p:nvSpPr>
          <p:cNvPr id="14" name="TextBox 13" descr="Everyone can participate.​&#10;&#10;Lived experience matters.​&#10;&#10;Materials reflects diversity of practitioners.">
            <a:extLst>
              <a:ext uri="{FF2B5EF4-FFF2-40B4-BE49-F238E27FC236}">
                <a16:creationId xmlns:a16="http://schemas.microsoft.com/office/drawing/2014/main" id="{BF20420E-93F7-0D7B-04BC-4A54C31BABA3}"/>
              </a:ext>
            </a:extLst>
          </p:cNvPr>
          <p:cNvSpPr txBox="1"/>
          <p:nvPr/>
        </p:nvSpPr>
        <p:spPr>
          <a:xfrm>
            <a:off x="3107113" y="5063770"/>
            <a:ext cx="2927661" cy="1579920"/>
          </a:xfrm>
          <a:prstGeom prst="rect">
            <a:avLst/>
          </a:prstGeom>
          <a:noFill/>
          <a:ln>
            <a:noFill/>
          </a:ln>
        </p:spPr>
        <p:txBody>
          <a:bodyPr wrap="square" lIns="91440" tIns="45720" rIns="91440" bIns="45720" rtlCol="0" anchor="t">
            <a:spAutoFit/>
          </a:bodyPr>
          <a:lstStyle/>
          <a:p>
            <a:pPr>
              <a:spcAft>
                <a:spcPts val="1000"/>
              </a:spcAft>
            </a:pPr>
            <a:r>
              <a:rPr lang="en-US" sz="2000">
                <a:latin typeface="Source Sans Pro"/>
                <a:ea typeface="Source Sans Pro"/>
              </a:rPr>
              <a:t>Everyone can participate.</a:t>
            </a:r>
            <a:endParaRPr lang="en-US">
              <a:ea typeface="Calibri" panose="020F0502020204030204"/>
              <a:cs typeface="Calibri" panose="020F0502020204030204"/>
            </a:endParaRPr>
          </a:p>
          <a:p>
            <a:pPr>
              <a:spcAft>
                <a:spcPts val="1000"/>
              </a:spcAft>
            </a:pPr>
            <a:r>
              <a:rPr lang="en-US" sz="2000">
                <a:latin typeface="Source Sans Pro"/>
                <a:ea typeface="Source Sans Pro"/>
              </a:rPr>
              <a:t>Lived experience matters.</a:t>
            </a:r>
          </a:p>
          <a:p>
            <a:pPr>
              <a:spcAft>
                <a:spcPts val="1000"/>
              </a:spcAft>
            </a:pPr>
            <a:r>
              <a:rPr lang="en-US" sz="2000">
                <a:latin typeface="Source Sans Pro"/>
                <a:ea typeface="Source Sans Pro"/>
              </a:rPr>
              <a:t>Materials reflects diversity of practitioners. </a:t>
            </a:r>
          </a:p>
        </p:txBody>
      </p:sp>
      <p:sp>
        <p:nvSpPr>
          <p:cNvPr id="15" name="TextBox 14" descr="Instructors reflect on and revise their course and teaching strategies.">
            <a:extLst>
              <a:ext uri="{FF2B5EF4-FFF2-40B4-BE49-F238E27FC236}">
                <a16:creationId xmlns:a16="http://schemas.microsoft.com/office/drawing/2014/main" id="{F398CBB8-647A-EF17-96F6-CC9F8EA1C7C2}"/>
              </a:ext>
            </a:extLst>
          </p:cNvPr>
          <p:cNvSpPr txBox="1"/>
          <p:nvPr/>
        </p:nvSpPr>
        <p:spPr>
          <a:xfrm>
            <a:off x="6192729" y="5064549"/>
            <a:ext cx="2686059" cy="1323439"/>
          </a:xfrm>
          <a:prstGeom prst="rect">
            <a:avLst/>
          </a:prstGeom>
          <a:noFill/>
          <a:ln>
            <a:noFill/>
          </a:ln>
        </p:spPr>
        <p:txBody>
          <a:bodyPr wrap="square" lIns="91440" tIns="45720" rIns="91440" bIns="45720" rtlCol="0" anchor="t">
            <a:spAutoFit/>
          </a:bodyPr>
          <a:lstStyle/>
          <a:p>
            <a:pPr>
              <a:spcAft>
                <a:spcPts val="1000"/>
              </a:spcAft>
            </a:pPr>
            <a:r>
              <a:rPr lang="en-US" sz="2000">
                <a:latin typeface="Source Sans Pro"/>
                <a:ea typeface="Source Sans Pro"/>
              </a:rPr>
              <a:t>Instructors reflect on and revise their course and teaching strategies.</a:t>
            </a:r>
          </a:p>
        </p:txBody>
      </p:sp>
      <p:sp>
        <p:nvSpPr>
          <p:cNvPr id="16" name="TextBox 15" descr="Evidence-based teaching strategies.​&#10;&#10;Models a process or culture of inquiry.">
            <a:extLst>
              <a:ext uri="{FF2B5EF4-FFF2-40B4-BE49-F238E27FC236}">
                <a16:creationId xmlns:a16="http://schemas.microsoft.com/office/drawing/2014/main" id="{92249146-4B97-A5E1-CFAC-92B9480A3EBD}"/>
              </a:ext>
            </a:extLst>
          </p:cNvPr>
          <p:cNvSpPr txBox="1"/>
          <p:nvPr/>
        </p:nvSpPr>
        <p:spPr>
          <a:xfrm>
            <a:off x="9087348" y="5060662"/>
            <a:ext cx="2786554" cy="1451679"/>
          </a:xfrm>
          <a:prstGeom prst="rect">
            <a:avLst/>
          </a:prstGeom>
          <a:solidFill>
            <a:schemeClr val="bg1"/>
          </a:solidFill>
          <a:ln>
            <a:noFill/>
          </a:ln>
        </p:spPr>
        <p:txBody>
          <a:bodyPr wrap="square" lIns="91440" tIns="45720" rIns="91440" bIns="45720" rtlCol="0" anchor="t">
            <a:spAutoFit/>
          </a:bodyPr>
          <a:lstStyle/>
          <a:p>
            <a:pPr>
              <a:spcAft>
                <a:spcPts val="1000"/>
              </a:spcAft>
            </a:pPr>
            <a:r>
              <a:rPr lang="en-US" sz="2000">
                <a:latin typeface="Source Sans Pro"/>
                <a:ea typeface="Source Sans Pro"/>
              </a:rPr>
              <a:t>Evidence-based teaching strategies.</a:t>
            </a:r>
            <a:endParaRPr lang="en-US"/>
          </a:p>
          <a:p>
            <a:pPr>
              <a:spcAft>
                <a:spcPts val="1000"/>
              </a:spcAft>
            </a:pPr>
            <a:r>
              <a:rPr lang="en-US" sz="2000">
                <a:ea typeface="+mn-lt"/>
                <a:cs typeface="+mn-lt"/>
              </a:rPr>
              <a:t>Models a process or culture of inquiry.</a:t>
            </a:r>
          </a:p>
        </p:txBody>
      </p:sp>
      <p:pic>
        <p:nvPicPr>
          <p:cNvPr id="4" name="Picture 3" descr="Professional">
            <a:extLst>
              <a:ext uri="{FF2B5EF4-FFF2-40B4-BE49-F238E27FC236}">
                <a16:creationId xmlns:a16="http://schemas.microsoft.com/office/drawing/2014/main" id="{9B36DB53-A9DF-8DCB-458D-C3C02328AD20}"/>
              </a:ext>
            </a:extLst>
          </p:cNvPr>
          <p:cNvPicPr>
            <a:picLocks noChangeAspect="1"/>
          </p:cNvPicPr>
          <p:nvPr/>
        </p:nvPicPr>
        <p:blipFill>
          <a:blip r:embed="rId3"/>
          <a:stretch>
            <a:fillRect/>
          </a:stretch>
        </p:blipFill>
        <p:spPr>
          <a:xfrm>
            <a:off x="278640" y="2235904"/>
            <a:ext cx="2695433" cy="2638567"/>
          </a:xfrm>
          <a:prstGeom prst="rect">
            <a:avLst/>
          </a:prstGeom>
        </p:spPr>
      </p:pic>
      <p:pic>
        <p:nvPicPr>
          <p:cNvPr id="5" name="Picture 4" descr="Engaged">
            <a:extLst>
              <a:ext uri="{FF2B5EF4-FFF2-40B4-BE49-F238E27FC236}">
                <a16:creationId xmlns:a16="http://schemas.microsoft.com/office/drawing/2014/main" id="{93B474C6-863D-A9AE-4EA0-F06D40E36D18}"/>
              </a:ext>
            </a:extLst>
          </p:cNvPr>
          <p:cNvPicPr>
            <a:picLocks noChangeAspect="1"/>
          </p:cNvPicPr>
          <p:nvPr/>
        </p:nvPicPr>
        <p:blipFill>
          <a:blip r:embed="rId4"/>
          <a:stretch>
            <a:fillRect/>
          </a:stretch>
        </p:blipFill>
        <p:spPr>
          <a:xfrm>
            <a:off x="6138244" y="2229133"/>
            <a:ext cx="2684059" cy="2638566"/>
          </a:xfrm>
          <a:prstGeom prst="rect">
            <a:avLst/>
          </a:prstGeom>
        </p:spPr>
      </p:pic>
      <p:pic>
        <p:nvPicPr>
          <p:cNvPr id="6" name="Picture 5" descr="Research-informed">
            <a:extLst>
              <a:ext uri="{FF2B5EF4-FFF2-40B4-BE49-F238E27FC236}">
                <a16:creationId xmlns:a16="http://schemas.microsoft.com/office/drawing/2014/main" id="{6ECF75E6-336E-36CF-90DC-BD831578E709}"/>
              </a:ext>
            </a:extLst>
          </p:cNvPr>
          <p:cNvPicPr>
            <a:picLocks noChangeAspect="1"/>
          </p:cNvPicPr>
          <p:nvPr/>
        </p:nvPicPr>
        <p:blipFill>
          <a:blip r:embed="rId5"/>
          <a:stretch>
            <a:fillRect/>
          </a:stretch>
        </p:blipFill>
        <p:spPr>
          <a:xfrm>
            <a:off x="9081041" y="2226290"/>
            <a:ext cx="2786417" cy="2638567"/>
          </a:xfrm>
          <a:prstGeom prst="rect">
            <a:avLst/>
          </a:prstGeom>
        </p:spPr>
      </p:pic>
      <p:pic>
        <p:nvPicPr>
          <p:cNvPr id="7" name="Picture 6" descr="Inclusive">
            <a:extLst>
              <a:ext uri="{FF2B5EF4-FFF2-40B4-BE49-F238E27FC236}">
                <a16:creationId xmlns:a16="http://schemas.microsoft.com/office/drawing/2014/main" id="{E7A2093E-C713-D69D-B7CA-4DCA1B39137F}"/>
              </a:ext>
            </a:extLst>
          </p:cNvPr>
          <p:cNvPicPr>
            <a:picLocks noChangeAspect="1"/>
          </p:cNvPicPr>
          <p:nvPr/>
        </p:nvPicPr>
        <p:blipFill>
          <a:blip r:embed="rId6"/>
          <a:stretch>
            <a:fillRect/>
          </a:stretch>
        </p:blipFill>
        <p:spPr>
          <a:xfrm>
            <a:off x="3173104" y="2232519"/>
            <a:ext cx="2797791" cy="2638568"/>
          </a:xfrm>
          <a:prstGeom prst="rect">
            <a:avLst/>
          </a:prstGeom>
        </p:spPr>
      </p:pic>
      <p:sp>
        <p:nvSpPr>
          <p:cNvPr id="8" name="TextBox 7">
            <a:extLst>
              <a:ext uri="{FF2B5EF4-FFF2-40B4-BE49-F238E27FC236}">
                <a16:creationId xmlns:a16="http://schemas.microsoft.com/office/drawing/2014/main" id="{76F5081D-2456-CA93-3149-ABF27DAC34A9}"/>
              </a:ext>
              <a:ext uri="{C183D7F6-B498-43B3-948B-1728B52AA6E4}">
                <adec:decorative xmlns:adec="http://schemas.microsoft.com/office/drawing/2017/decorative" val="1"/>
              </a:ext>
            </a:extLst>
          </p:cNvPr>
          <p:cNvSpPr txBox="1"/>
          <p:nvPr/>
        </p:nvSpPr>
        <p:spPr>
          <a:xfrm>
            <a:off x="8627533" y="6322483"/>
            <a:ext cx="499534"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Tree>
    <p:extLst>
      <p:ext uri="{BB962C8B-B14F-4D97-AF65-F5344CB8AC3E}">
        <p14:creationId xmlns:p14="http://schemas.microsoft.com/office/powerpoint/2010/main" val="1229058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B0417-8B6E-9208-D34E-FF7F9C4C0F84}"/>
              </a:ext>
            </a:extLst>
          </p:cNvPr>
          <p:cNvSpPr>
            <a:spLocks noGrp="1"/>
          </p:cNvSpPr>
          <p:nvPr>
            <p:ph type="ctrTitle"/>
          </p:nvPr>
        </p:nvSpPr>
        <p:spPr/>
        <p:txBody>
          <a:bodyPr spcFirstLastPara="1" wrap="square" lIns="0" tIns="0" rIns="0" bIns="0" anchor="t" anchorCtr="0">
            <a:noAutofit/>
          </a:bodyPr>
          <a:lstStyle/>
          <a:p>
            <a:r>
              <a:rPr lang="en-US">
                <a:solidFill>
                  <a:srgbClr val="007030"/>
                </a:solidFill>
                <a:latin typeface="Source Sans Pro"/>
                <a:ea typeface="Source Sans Pro"/>
                <a:cs typeface="Arial"/>
              </a:rPr>
              <a:t>What is a discussion section at UO?</a:t>
            </a:r>
            <a:endParaRPr lang="en-US">
              <a:cs typeface="Arial"/>
            </a:endParaRPr>
          </a:p>
        </p:txBody>
      </p:sp>
      <p:sp>
        <p:nvSpPr>
          <p:cNvPr id="3" name="Content Placeholder 2">
            <a:extLst>
              <a:ext uri="{FF2B5EF4-FFF2-40B4-BE49-F238E27FC236}">
                <a16:creationId xmlns:a16="http://schemas.microsoft.com/office/drawing/2014/main" id="{526ACDAC-7DF8-3549-98A7-1DA6503EDD08}"/>
              </a:ext>
            </a:extLst>
          </p:cNvPr>
          <p:cNvSpPr>
            <a:spLocks noGrp="1"/>
          </p:cNvSpPr>
          <p:nvPr>
            <p:ph sz="quarter" idx="10"/>
          </p:nvPr>
        </p:nvSpPr>
        <p:spPr>
          <a:xfrm>
            <a:off x="936293" y="1701868"/>
            <a:ext cx="10512757" cy="4393202"/>
          </a:xfrm>
        </p:spPr>
        <p:txBody>
          <a:bodyPr lIns="0" tIns="0" rIns="0" bIns="0" anchor="t"/>
          <a:lstStyle/>
          <a:p>
            <a:pPr marL="342900" indent="-342900">
              <a:buChar char="•"/>
            </a:pPr>
            <a:r>
              <a:rPr lang="en-US" sz="2400" b="1">
                <a:latin typeface="Source Sans Pro"/>
                <a:ea typeface="Source Sans Pro"/>
              </a:rPr>
              <a:t>Purpose</a:t>
            </a:r>
            <a:r>
              <a:rPr lang="en-US" sz="2400">
                <a:latin typeface="Source Sans Pro"/>
                <a:ea typeface="Source Sans Pro"/>
              </a:rPr>
              <a:t>: provide opportunities for interactive review, discussion, application of knowledge and skills brought up in lecture or course readings. </a:t>
            </a:r>
            <a:endParaRPr lang="en-US" sz="2400">
              <a:ea typeface="Source Sans Pro"/>
            </a:endParaRPr>
          </a:p>
          <a:p>
            <a:pPr marL="342900" indent="-342900">
              <a:buChar char="•"/>
            </a:pPr>
            <a:r>
              <a:rPr lang="en-US" sz="2400" b="1">
                <a:latin typeface="Source Sans Pro"/>
                <a:ea typeface="Source Sans Pro"/>
              </a:rPr>
              <a:t>Typical section characteristics:</a:t>
            </a:r>
          </a:p>
          <a:p>
            <a:pPr marL="1143000" lvl="1" indent="-342900">
              <a:buClr>
                <a:srgbClr val="007030"/>
              </a:buClr>
              <a:buFont typeface="Courier New" panose="020B0604020202020204" pitchFamily="34" charset="0"/>
              <a:buChar char="o"/>
            </a:pPr>
            <a:r>
              <a:rPr lang="en-US" sz="2400">
                <a:latin typeface="Source Sans Pro"/>
                <a:ea typeface="Source Sans Pro"/>
              </a:rPr>
              <a:t>Smaller class, usually less than 25 students</a:t>
            </a:r>
            <a:endParaRPr lang="en-US">
              <a:ea typeface="Source Sans Pro" panose="020B0503030403020204" pitchFamily="34" charset="0"/>
            </a:endParaRPr>
          </a:p>
          <a:p>
            <a:pPr marL="1143000" lvl="1" indent="-342900">
              <a:buClr>
                <a:srgbClr val="007030"/>
              </a:buClr>
              <a:buFont typeface="Courier New" panose="020B0604020202020204" pitchFamily="34" charset="0"/>
              <a:buChar char="o"/>
            </a:pPr>
            <a:r>
              <a:rPr lang="en-US" sz="2400">
                <a:latin typeface="Source Sans Pro"/>
                <a:ea typeface="Source Sans Pro"/>
              </a:rPr>
              <a:t>Meets separately from lecture, usually once a week for fifty (50) minutes</a:t>
            </a:r>
          </a:p>
          <a:p>
            <a:pPr marL="1143000" lvl="1" indent="-342900">
              <a:buClr>
                <a:srgbClr val="007030"/>
              </a:buClr>
              <a:buFont typeface="Courier New" panose="020B0604020202020204" pitchFamily="34" charset="0"/>
              <a:buChar char="o"/>
            </a:pPr>
            <a:r>
              <a:rPr lang="en-US" sz="2400">
                <a:latin typeface="Source Sans Pro"/>
                <a:ea typeface="Source Sans Pro"/>
              </a:rPr>
              <a:t>Forms a percentage of the final course grade (often between 10-20%)</a:t>
            </a:r>
          </a:p>
          <a:p>
            <a:pPr marL="342900" indent="-342900">
              <a:buFont typeface="Arial" panose="020B0604020202020204" pitchFamily="34" charset="0"/>
              <a:buChar char="•"/>
            </a:pPr>
            <a:r>
              <a:rPr lang="en-US" sz="2400" b="1">
                <a:latin typeface="Source Sans Pro"/>
                <a:ea typeface="Source Sans Pro"/>
              </a:rPr>
              <a:t>There is variety  in section structure and teaching methods</a:t>
            </a:r>
            <a:r>
              <a:rPr lang="en-US" sz="2400">
                <a:latin typeface="Source Sans Pro"/>
                <a:ea typeface="Source Sans Pro"/>
              </a:rPr>
              <a:t>. </a:t>
            </a:r>
          </a:p>
          <a:p>
            <a:pPr marL="1143000" lvl="1">
              <a:buClr>
                <a:srgbClr val="007030"/>
              </a:buClr>
              <a:buFont typeface="Courier New" panose="020B0604020202020204" pitchFamily="34" charset="0"/>
              <a:buChar char="o"/>
            </a:pPr>
            <a:r>
              <a:rPr lang="en-US" sz="2400">
                <a:latin typeface="Source Sans Pro"/>
                <a:ea typeface="Source Sans Pro"/>
              </a:rPr>
              <a:t>Some sections engage students mainly through (structured) discussion</a:t>
            </a:r>
          </a:p>
          <a:p>
            <a:pPr marL="1143000" lvl="1">
              <a:buClr>
                <a:srgbClr val="007030"/>
              </a:buClr>
              <a:buFont typeface="Courier New" panose="020B0604020202020204" pitchFamily="34" charset="0"/>
              <a:buChar char="o"/>
            </a:pPr>
            <a:r>
              <a:rPr lang="en-US" sz="2400">
                <a:latin typeface="Source Sans Pro"/>
                <a:ea typeface="Source Sans Pro"/>
              </a:rPr>
              <a:t>Some discussion sections don't do discussions much or at all, but instead use other types of student engagement techniques for active learning.</a:t>
            </a:r>
          </a:p>
          <a:p>
            <a:pPr marL="1143000" lvl="1">
              <a:buClr>
                <a:srgbClr val="007030"/>
              </a:buClr>
              <a:buFont typeface="Courier New" panose="020B0604020202020204" pitchFamily="34" charset="0"/>
              <a:buChar char="o"/>
            </a:pPr>
            <a:endParaRPr lang="en-US" sz="2400">
              <a:latin typeface="Source Sans Pro"/>
              <a:ea typeface="Source Sans Pro"/>
            </a:endParaRPr>
          </a:p>
        </p:txBody>
      </p:sp>
    </p:spTree>
    <p:extLst>
      <p:ext uri="{BB962C8B-B14F-4D97-AF65-F5344CB8AC3E}">
        <p14:creationId xmlns:p14="http://schemas.microsoft.com/office/powerpoint/2010/main" val="3757950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B0417-8B6E-9208-D34E-FF7F9C4C0F84}"/>
              </a:ext>
            </a:extLst>
          </p:cNvPr>
          <p:cNvSpPr>
            <a:spLocks noGrp="1"/>
          </p:cNvSpPr>
          <p:nvPr>
            <p:ph type="ctrTitle"/>
          </p:nvPr>
        </p:nvSpPr>
        <p:spPr/>
        <p:txBody>
          <a:bodyPr spcFirstLastPara="1" wrap="square" lIns="0" tIns="0" rIns="0" bIns="0" anchor="t" anchorCtr="0">
            <a:noAutofit/>
          </a:bodyPr>
          <a:lstStyle/>
          <a:p>
            <a:r>
              <a:rPr lang="en-US">
                <a:solidFill>
                  <a:srgbClr val="007030"/>
                </a:solidFill>
                <a:latin typeface="Source Sans Pro"/>
                <a:ea typeface="Source Sans Pro"/>
                <a:cs typeface="Arial"/>
              </a:rPr>
              <a:t>What does a discussion leader typically do? </a:t>
            </a:r>
            <a:endParaRPr lang="en-US">
              <a:cs typeface="Arial"/>
            </a:endParaRPr>
          </a:p>
        </p:txBody>
      </p:sp>
      <p:sp>
        <p:nvSpPr>
          <p:cNvPr id="3" name="Content Placeholder 2">
            <a:extLst>
              <a:ext uri="{FF2B5EF4-FFF2-40B4-BE49-F238E27FC236}">
                <a16:creationId xmlns:a16="http://schemas.microsoft.com/office/drawing/2014/main" id="{526ACDAC-7DF8-3549-98A7-1DA6503EDD08}"/>
              </a:ext>
            </a:extLst>
          </p:cNvPr>
          <p:cNvSpPr>
            <a:spLocks noGrp="1"/>
          </p:cNvSpPr>
          <p:nvPr>
            <p:ph sz="quarter" idx="10"/>
          </p:nvPr>
        </p:nvSpPr>
        <p:spPr>
          <a:xfrm>
            <a:off x="742950" y="1718296"/>
            <a:ext cx="10706100" cy="4376774"/>
          </a:xfrm>
        </p:spPr>
        <p:txBody>
          <a:bodyPr lIns="0" tIns="0" rIns="0" bIns="0" anchor="t"/>
          <a:lstStyle/>
          <a:p>
            <a:pPr marL="342900" indent="-342900">
              <a:buChar char="•"/>
            </a:pPr>
            <a:r>
              <a:rPr lang="en-US" sz="2400">
                <a:latin typeface="Source Sans Pro"/>
                <a:ea typeface="Source Sans Pro"/>
              </a:rPr>
              <a:t>Attends lectures</a:t>
            </a:r>
            <a:endParaRPr lang="en-US" sz="2400">
              <a:ea typeface="Source Sans Pro" panose="020B0503030403020204" pitchFamily="34" charset="0"/>
            </a:endParaRPr>
          </a:p>
          <a:p>
            <a:pPr marL="342900" indent="-342900">
              <a:buFont typeface="Arial"/>
              <a:buChar char="•"/>
            </a:pPr>
            <a:r>
              <a:rPr lang="en-US" sz="2400">
                <a:latin typeface="Source Sans Pro"/>
                <a:ea typeface="Source Sans Pro"/>
              </a:rPr>
              <a:t>Plans and prepares for discussion sections</a:t>
            </a:r>
          </a:p>
          <a:p>
            <a:pPr marL="342900" indent="-342900">
              <a:buFont typeface="Arial"/>
              <a:buChar char="•"/>
            </a:pPr>
            <a:r>
              <a:rPr lang="en-US" sz="2400">
                <a:latin typeface="Source Sans Pro"/>
                <a:ea typeface="Source Sans Pro"/>
              </a:rPr>
              <a:t>Holds weekly office hours</a:t>
            </a:r>
          </a:p>
          <a:p>
            <a:pPr marL="342900" indent="-342900">
              <a:buFont typeface="Arial"/>
              <a:buChar char="•"/>
            </a:pPr>
            <a:r>
              <a:rPr lang="en-US" sz="2400">
                <a:latin typeface="Source Sans Pro"/>
                <a:ea typeface="Source Sans Pro"/>
              </a:rPr>
              <a:t>Provides grading and feedback for coursework (section, midterms, finals)</a:t>
            </a:r>
          </a:p>
          <a:p>
            <a:pPr marL="342900" indent="-342900">
              <a:buFont typeface="Arial"/>
              <a:buChar char="•"/>
            </a:pPr>
            <a:r>
              <a:rPr lang="en-US" sz="2400">
                <a:latin typeface="Source Sans Pro"/>
                <a:ea typeface="Source Sans Pro"/>
              </a:rPr>
              <a:t>Communicates with students regularly</a:t>
            </a:r>
          </a:p>
          <a:p>
            <a:pPr marL="342900" indent="-342900">
              <a:buFont typeface="Arial"/>
              <a:buChar char="•"/>
            </a:pPr>
            <a:r>
              <a:rPr lang="en-US" sz="2400">
                <a:latin typeface="Source Sans Pro"/>
                <a:ea typeface="Source Sans Pro"/>
              </a:rPr>
              <a:t>Meets with professor and other GEs to calibrate teaching and grading</a:t>
            </a:r>
          </a:p>
          <a:p>
            <a:pPr marL="342900" indent="-342900">
              <a:buFont typeface="Arial"/>
              <a:buChar char="•"/>
            </a:pPr>
            <a:endParaRPr lang="en-US">
              <a:latin typeface="Source Sans Pro"/>
              <a:ea typeface="Source Sans Pro"/>
            </a:endParaRPr>
          </a:p>
          <a:p>
            <a:pPr marL="342900" indent="-342900">
              <a:buFont typeface="Arial"/>
              <a:buChar char="•"/>
            </a:pPr>
            <a:endParaRPr lang="en-US">
              <a:latin typeface="Source Sans Pro"/>
              <a:ea typeface="Source Sans Pro"/>
            </a:endParaRPr>
          </a:p>
        </p:txBody>
      </p:sp>
    </p:spTree>
    <p:extLst>
      <p:ext uri="{BB962C8B-B14F-4D97-AF65-F5344CB8AC3E}">
        <p14:creationId xmlns:p14="http://schemas.microsoft.com/office/powerpoint/2010/main" val="971086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B0417-8B6E-9208-D34E-FF7F9C4C0F84}"/>
              </a:ext>
            </a:extLst>
          </p:cNvPr>
          <p:cNvSpPr>
            <a:spLocks noGrp="1"/>
          </p:cNvSpPr>
          <p:nvPr>
            <p:ph type="ctrTitle"/>
          </p:nvPr>
        </p:nvSpPr>
        <p:spPr/>
        <p:txBody>
          <a:bodyPr spcFirstLastPara="1" wrap="square" lIns="0" tIns="0" rIns="0" bIns="0" anchor="t" anchorCtr="0">
            <a:noAutofit/>
          </a:bodyPr>
          <a:lstStyle/>
          <a:p>
            <a:r>
              <a:rPr lang="en-US">
                <a:solidFill>
                  <a:srgbClr val="007030"/>
                </a:solidFill>
                <a:latin typeface="Source Sans Pro"/>
                <a:ea typeface="Source Sans Pro"/>
                <a:cs typeface="Arial"/>
              </a:rPr>
              <a:t>What might I proactively ask faculty?</a:t>
            </a:r>
            <a:endParaRPr lang="en-US">
              <a:cs typeface="Arial"/>
            </a:endParaRPr>
          </a:p>
        </p:txBody>
      </p:sp>
      <p:pic>
        <p:nvPicPr>
          <p:cNvPr id="6" name="Content Placeholder 5" descr="A screenshot of a computer&#10;&#10;AI-generated content may be incorrect.">
            <a:extLst>
              <a:ext uri="{FF2B5EF4-FFF2-40B4-BE49-F238E27FC236}">
                <a16:creationId xmlns:a16="http://schemas.microsoft.com/office/drawing/2014/main" id="{22CF0197-CF61-E866-5689-9E01099F936A}"/>
              </a:ext>
            </a:extLst>
          </p:cNvPr>
          <p:cNvPicPr>
            <a:picLocks noGrp="1" noChangeAspect="1"/>
          </p:cNvPicPr>
          <p:nvPr>
            <p:ph sz="quarter" idx="10"/>
          </p:nvPr>
        </p:nvPicPr>
        <p:blipFill>
          <a:blip r:embed="rId3"/>
          <a:srcRect t="1610"/>
          <a:stretch>
            <a:fillRect/>
          </a:stretch>
        </p:blipFill>
        <p:spPr>
          <a:xfrm>
            <a:off x="740675" y="1400251"/>
            <a:ext cx="8207383" cy="4506032"/>
          </a:xfrm>
          <a:prstGeom prst="rect">
            <a:avLst/>
          </a:prstGeom>
        </p:spPr>
      </p:pic>
      <p:sp>
        <p:nvSpPr>
          <p:cNvPr id="3" name="TextBox 2">
            <a:extLst>
              <a:ext uri="{FF2B5EF4-FFF2-40B4-BE49-F238E27FC236}">
                <a16:creationId xmlns:a16="http://schemas.microsoft.com/office/drawing/2014/main" id="{076605B2-DDAD-12BA-4D22-7CA6F1605955}"/>
              </a:ext>
            </a:extLst>
          </p:cNvPr>
          <p:cNvSpPr txBox="1"/>
          <p:nvPr/>
        </p:nvSpPr>
        <p:spPr>
          <a:xfrm>
            <a:off x="770021" y="6104020"/>
            <a:ext cx="7146757"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ea typeface="+mn-lt"/>
                <a:cs typeface="+mn-lt"/>
                <a:hlinkClick r:id="rId4"/>
              </a:rPr>
              <a:t>https://teaching.uoregon.edu/resources/coordinating-teaching-teams</a:t>
            </a:r>
            <a:r>
              <a:rPr lang="en-US" sz="1400">
                <a:ea typeface="+mn-lt"/>
                <a:cs typeface="+mn-lt"/>
              </a:rPr>
              <a:t> </a:t>
            </a:r>
            <a:endParaRPr lang="en-US" sz="1400"/>
          </a:p>
        </p:txBody>
      </p:sp>
    </p:spTree>
    <p:extLst>
      <p:ext uri="{BB962C8B-B14F-4D97-AF65-F5344CB8AC3E}">
        <p14:creationId xmlns:p14="http://schemas.microsoft.com/office/powerpoint/2010/main" val="2707290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44F77-37B4-CD5D-2A5F-6EC306B4FF29}"/>
              </a:ext>
            </a:extLst>
          </p:cNvPr>
          <p:cNvSpPr>
            <a:spLocks noGrp="1"/>
          </p:cNvSpPr>
          <p:nvPr>
            <p:ph type="title"/>
          </p:nvPr>
        </p:nvSpPr>
        <p:spPr>
          <a:xfrm>
            <a:off x="723900" y="2038432"/>
            <a:ext cx="8949247" cy="2281187"/>
          </a:xfrm>
        </p:spPr>
        <p:txBody>
          <a:bodyPr/>
          <a:lstStyle/>
          <a:p>
            <a:r>
              <a:rPr lang="en-US">
                <a:solidFill>
                  <a:srgbClr val="FEE11A"/>
                </a:solidFill>
                <a:latin typeface="Source Sans Pro Black"/>
                <a:ea typeface="Source Sans Pro Black"/>
              </a:rPr>
              <a:t>Providing feedback and grading (5 min)</a:t>
            </a:r>
            <a:endParaRPr lang="en-US"/>
          </a:p>
        </p:txBody>
      </p:sp>
    </p:spTree>
    <p:extLst>
      <p:ext uri="{BB962C8B-B14F-4D97-AF65-F5344CB8AC3E}">
        <p14:creationId xmlns:p14="http://schemas.microsoft.com/office/powerpoint/2010/main" val="616772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66414-F6E7-A5A0-AA28-DB059AAD3A4D}"/>
              </a:ext>
            </a:extLst>
          </p:cNvPr>
          <p:cNvSpPr>
            <a:spLocks noGrp="1"/>
          </p:cNvSpPr>
          <p:nvPr>
            <p:ph type="ctrTitle"/>
          </p:nvPr>
        </p:nvSpPr>
        <p:spPr>
          <a:xfrm>
            <a:off x="112329" y="0"/>
            <a:ext cx="10706102" cy="1057656"/>
          </a:xfrm>
        </p:spPr>
        <p:txBody>
          <a:bodyPr/>
          <a:lstStyle/>
          <a:p>
            <a:r>
              <a:rPr lang="en-US" dirty="0">
                <a:latin typeface="Source Sans Pro"/>
                <a:ea typeface="Source Sans Pro"/>
                <a:cs typeface="Arial"/>
              </a:rPr>
              <a:t>Two actions we'd encourage</a:t>
            </a:r>
            <a:endParaRPr lang="en-US" dirty="0">
              <a:solidFill>
                <a:srgbClr val="000000"/>
              </a:solidFill>
              <a:latin typeface="Source Sans Pro"/>
              <a:ea typeface="Source Sans Pro"/>
              <a:cs typeface="Arial"/>
            </a:endParaRPr>
          </a:p>
        </p:txBody>
      </p:sp>
      <p:sp>
        <p:nvSpPr>
          <p:cNvPr id="3" name="Text Placeholder 2">
            <a:extLst>
              <a:ext uri="{FF2B5EF4-FFF2-40B4-BE49-F238E27FC236}">
                <a16:creationId xmlns:a16="http://schemas.microsoft.com/office/drawing/2014/main" id="{F2CF8B19-389D-2006-3939-F2E7CBC0B03B}"/>
              </a:ext>
            </a:extLst>
          </p:cNvPr>
          <p:cNvSpPr>
            <a:spLocks noGrp="1"/>
          </p:cNvSpPr>
          <p:nvPr/>
        </p:nvSpPr>
        <p:spPr>
          <a:xfrm>
            <a:off x="222114" y="1246522"/>
            <a:ext cx="5026914" cy="672077"/>
          </a:xfrm>
          <a:prstGeom prst="rect">
            <a:avLst/>
          </a:prstGeom>
        </p:spPr>
        <p:txBody>
          <a:bodyPr lIns="0" tIns="0" rIns="0" bIns="0" anchor="b" anchorCtr="0"/>
          <a:lstStyle>
            <a:lvl1pPr marL="0" indent="0" algn="l" defTabSz="914400" rtl="0" eaLnBrk="1" latinLnBrk="0" hangingPunct="1">
              <a:lnSpc>
                <a:spcPct val="90000"/>
              </a:lnSpc>
              <a:spcBef>
                <a:spcPts val="1000"/>
              </a:spcBef>
              <a:spcAft>
                <a:spcPts val="600"/>
              </a:spcAft>
              <a:buClr>
                <a:schemeClr val="tx2"/>
              </a:buClr>
              <a:buFont typeface="Arial" panose="020B0604020202020204" pitchFamily="34" charset="0"/>
              <a:buNone/>
              <a:tabLst/>
              <a:defRPr sz="2500" b="1" i="0" kern="1200">
                <a:solidFill>
                  <a:schemeClr val="tx1"/>
                </a:solidFill>
                <a:latin typeface="Source Sans Pro Black" panose="020B0503030403020204" pitchFamily="34" charset="0"/>
                <a:ea typeface="+mn-ea"/>
                <a:cs typeface="+mn-cs"/>
              </a:defRPr>
            </a:lvl1pPr>
            <a:lvl2pPr marL="800100" indent="-342900" algn="l" defTabSz="914400" rtl="0" eaLnBrk="1" latinLnBrk="0" hangingPunct="1">
              <a:lnSpc>
                <a:spcPct val="90000"/>
              </a:lnSpc>
              <a:spcBef>
                <a:spcPts val="500"/>
              </a:spcBef>
              <a:spcAft>
                <a:spcPts val="600"/>
              </a:spcAft>
              <a:buClr>
                <a:schemeClr val="tx2"/>
              </a:buClr>
              <a:buFont typeface="Arial" panose="020B0604020202020204" pitchFamily="34" charset="0"/>
              <a:buChar char="•"/>
              <a:tabLst/>
              <a:defRPr sz="22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90000"/>
              </a:lnSpc>
              <a:spcBef>
                <a:spcPts val="500"/>
              </a:spcBef>
              <a:spcAft>
                <a:spcPts val="600"/>
              </a:spcAft>
              <a:buClr>
                <a:schemeClr val="tx2"/>
              </a:buClr>
              <a:buFont typeface="Arial" panose="020B0604020202020204" pitchFamily="34" charset="0"/>
              <a:buChar char="•"/>
              <a:defRPr sz="20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90000"/>
              </a:lnSpc>
              <a:spcBef>
                <a:spcPts val="500"/>
              </a:spcBef>
              <a:spcAft>
                <a:spcPts val="600"/>
              </a:spcAft>
              <a:buClr>
                <a:schemeClr val="tx2"/>
              </a:buClr>
              <a:buFont typeface="System Font Regular"/>
              <a:buChar char="–"/>
              <a:defRPr sz="18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ource Sans Pro Black"/>
                <a:ea typeface="Source Sans Pro Black"/>
              </a:rPr>
              <a:t>Ask faculty proactive questions about grading and feedback norms</a:t>
            </a:r>
            <a:endParaRPr lang="en-US" dirty="0"/>
          </a:p>
        </p:txBody>
      </p:sp>
      <p:pic>
        <p:nvPicPr>
          <p:cNvPr id="4" name="Picture 3" descr="A white text on a green background&#10;&#10;AI-generated content may be incorrect.">
            <a:extLst>
              <a:ext uri="{FF2B5EF4-FFF2-40B4-BE49-F238E27FC236}">
                <a16:creationId xmlns:a16="http://schemas.microsoft.com/office/drawing/2014/main" id="{5C62A192-A63C-6106-DF8D-F362464BC232}"/>
              </a:ext>
            </a:extLst>
          </p:cNvPr>
          <p:cNvPicPr>
            <a:picLocks noChangeAspect="1"/>
          </p:cNvPicPr>
          <p:nvPr/>
        </p:nvPicPr>
        <p:blipFill>
          <a:blip r:embed="rId3"/>
          <a:stretch>
            <a:fillRect/>
          </a:stretch>
        </p:blipFill>
        <p:spPr>
          <a:xfrm>
            <a:off x="113778" y="2201932"/>
            <a:ext cx="5242214" cy="3324225"/>
          </a:xfrm>
          <a:prstGeom prst="rect">
            <a:avLst/>
          </a:prstGeom>
        </p:spPr>
      </p:pic>
      <p:sp>
        <p:nvSpPr>
          <p:cNvPr id="8" name="Freeform 4">
            <a:extLst>
              <a:ext uri="{FF2B5EF4-FFF2-40B4-BE49-F238E27FC236}">
                <a16:creationId xmlns:a16="http://schemas.microsoft.com/office/drawing/2014/main" id="{5D60C758-2B1D-6032-FD84-C5BA6C1FB01B}"/>
              </a:ext>
            </a:extLst>
          </p:cNvPr>
          <p:cNvSpPr/>
          <p:nvPr/>
        </p:nvSpPr>
        <p:spPr>
          <a:xfrm>
            <a:off x="5741104" y="4076807"/>
            <a:ext cx="2986930" cy="1649262"/>
          </a:xfrm>
          <a:prstGeom prst="round2Diag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b="1" dirty="0">
                <a:solidFill>
                  <a:schemeClr val="tx1"/>
                </a:solidFill>
                <a:latin typeface="Source Sans Pro"/>
                <a:ea typeface="Source Sans Pro"/>
              </a:rPr>
              <a:t>Grading with Canvas</a:t>
            </a:r>
          </a:p>
          <a:p>
            <a:pPr algn="ctr"/>
            <a:r>
              <a:rPr lang="en-US" sz="2000" dirty="0">
                <a:solidFill>
                  <a:schemeClr val="tx1"/>
                </a:solidFill>
                <a:latin typeface="Source Sans Pro"/>
                <a:ea typeface="Source Sans Pro"/>
              </a:rPr>
              <a:t>Tue, Oct 13, 11am </a:t>
            </a:r>
          </a:p>
          <a:p>
            <a:pPr algn="ctr"/>
            <a:r>
              <a:rPr lang="en-US" sz="1200" dirty="0">
                <a:solidFill>
                  <a:schemeClr val="tx1"/>
                </a:solidFill>
                <a:latin typeface="Aptos"/>
                <a:ea typeface="Source Sans Pro"/>
              </a:rPr>
              <a:t>Knight Library DREAM Lab (122)</a:t>
            </a:r>
            <a:endParaRPr lang="en-US" dirty="0">
              <a:solidFill>
                <a:schemeClr val="tx1"/>
              </a:solidFill>
            </a:endParaRPr>
          </a:p>
        </p:txBody>
      </p:sp>
      <p:sp>
        <p:nvSpPr>
          <p:cNvPr id="10" name="Freeform 5">
            <a:extLst>
              <a:ext uri="{FF2B5EF4-FFF2-40B4-BE49-F238E27FC236}">
                <a16:creationId xmlns:a16="http://schemas.microsoft.com/office/drawing/2014/main" id="{04BAB584-6099-A86A-A455-A630A8EE737E}"/>
              </a:ext>
            </a:extLst>
          </p:cNvPr>
          <p:cNvSpPr/>
          <p:nvPr/>
        </p:nvSpPr>
        <p:spPr>
          <a:xfrm>
            <a:off x="5741104" y="2204485"/>
            <a:ext cx="2986929" cy="1332588"/>
          </a:xfrm>
          <a:prstGeom prst="round2DiagRect">
            <a:avLst/>
          </a:prstGeom>
          <a:solidFill>
            <a:schemeClr val="accent3"/>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b="1" dirty="0">
                <a:solidFill>
                  <a:schemeClr val="tx1"/>
                </a:solidFill>
                <a:latin typeface="Source Sans Pro"/>
                <a:ea typeface="Source Sans Pro"/>
              </a:rPr>
              <a:t>Tips for Grading Efficiently</a:t>
            </a:r>
          </a:p>
          <a:p>
            <a:pPr algn="ctr"/>
            <a:r>
              <a:rPr lang="en-US" dirty="0">
                <a:solidFill>
                  <a:schemeClr val="tx1"/>
                </a:solidFill>
                <a:latin typeface="Source Sans Pro"/>
                <a:ea typeface="Source Sans Pro"/>
              </a:rPr>
              <a:t>Mon Oct 12, 11am</a:t>
            </a:r>
            <a:endParaRPr lang="en-US">
              <a:solidFill>
                <a:schemeClr val="tx1"/>
              </a:solidFill>
              <a:latin typeface="Source Sans Pro"/>
              <a:ea typeface="Source Sans Pro"/>
              <a:cs typeface="Calibri" panose="020F0502020204030204"/>
            </a:endParaRPr>
          </a:p>
          <a:p>
            <a:pPr algn="ctr"/>
            <a:r>
              <a:rPr lang="en-US" sz="1400" dirty="0">
                <a:solidFill>
                  <a:schemeClr val="tx1"/>
                </a:solidFill>
                <a:latin typeface="Source Sans Pro"/>
                <a:ea typeface="Calibri"/>
                <a:cs typeface="Calibri"/>
              </a:rPr>
              <a:t>Zoom</a:t>
            </a:r>
            <a:endParaRPr lang="en-US" dirty="0">
              <a:solidFill>
                <a:schemeClr val="tx1"/>
              </a:solidFill>
            </a:endParaRPr>
          </a:p>
        </p:txBody>
      </p:sp>
      <p:sp>
        <p:nvSpPr>
          <p:cNvPr id="13" name="TextBox 10">
            <a:extLst>
              <a:ext uri="{FF2B5EF4-FFF2-40B4-BE49-F238E27FC236}">
                <a16:creationId xmlns:a16="http://schemas.microsoft.com/office/drawing/2014/main" id="{0B771B0E-70D9-198B-763E-51A72F379600}"/>
              </a:ext>
            </a:extLst>
          </p:cNvPr>
          <p:cNvSpPr txBox="1"/>
          <p:nvPr/>
        </p:nvSpPr>
        <p:spPr>
          <a:xfrm>
            <a:off x="5822586" y="3608294"/>
            <a:ext cx="3339455" cy="33855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ea typeface="Calibri"/>
                <a:cs typeface="Calibri"/>
                <a:hlinkClick r:id="rId4"/>
              </a:rPr>
              <a:t>Registration link</a:t>
            </a:r>
            <a:endParaRPr lang="en-US">
              <a:ea typeface="Calibri" panose="020F0502020204030204"/>
              <a:cs typeface="Calibri" panose="020F0502020204030204"/>
            </a:endParaRPr>
          </a:p>
        </p:txBody>
      </p:sp>
      <p:cxnSp>
        <p:nvCxnSpPr>
          <p:cNvPr id="15" name="Straight Arrow Connector 14">
            <a:extLst>
              <a:ext uri="{FF2B5EF4-FFF2-40B4-BE49-F238E27FC236}">
                <a16:creationId xmlns:a16="http://schemas.microsoft.com/office/drawing/2014/main" id="{BEE981AC-B140-E4CA-CE7B-C37651D64F9E}"/>
              </a:ext>
            </a:extLst>
          </p:cNvPr>
          <p:cNvCxnSpPr/>
          <p:nvPr/>
        </p:nvCxnSpPr>
        <p:spPr>
          <a:xfrm>
            <a:off x="5604933" y="2260600"/>
            <a:ext cx="8466" cy="4216400"/>
          </a:xfrm>
          <a:prstGeom prst="straightConnector1">
            <a:avLst/>
          </a:prstGeom>
          <a:ln w="57150"/>
        </p:spPr>
        <p:style>
          <a:lnRef idx="1">
            <a:schemeClr val="accent1"/>
          </a:lnRef>
          <a:fillRef idx="0">
            <a:schemeClr val="accent1"/>
          </a:fillRef>
          <a:effectRef idx="0">
            <a:schemeClr val="accent1"/>
          </a:effectRef>
          <a:fontRef idx="minor">
            <a:schemeClr val="tx1"/>
          </a:fontRef>
        </p:style>
      </p:cxnSp>
      <p:sp>
        <p:nvSpPr>
          <p:cNvPr id="16" name="Text Placeholder 9">
            <a:extLst>
              <a:ext uri="{FF2B5EF4-FFF2-40B4-BE49-F238E27FC236}">
                <a16:creationId xmlns:a16="http://schemas.microsoft.com/office/drawing/2014/main" id="{5F63ADF0-A575-7E75-F02D-AD1B0A9C96DD}"/>
              </a:ext>
            </a:extLst>
          </p:cNvPr>
          <p:cNvSpPr>
            <a:spLocks noGrp="1"/>
          </p:cNvSpPr>
          <p:nvPr/>
        </p:nvSpPr>
        <p:spPr>
          <a:xfrm>
            <a:off x="6658619" y="1244249"/>
            <a:ext cx="5026914" cy="727494"/>
          </a:xfrm>
          <a:prstGeom prst="rect">
            <a:avLst/>
          </a:prstGeom>
        </p:spPr>
        <p:txBody>
          <a:bodyPr lIns="0" tIns="0" rIns="0" bIns="0" anchor="b" anchorCtr="0"/>
          <a:lstStyle>
            <a:lvl1pPr marL="0" indent="0" algn="l" defTabSz="914400" rtl="0" eaLnBrk="1" latinLnBrk="0" hangingPunct="1">
              <a:lnSpc>
                <a:spcPct val="90000"/>
              </a:lnSpc>
              <a:spcBef>
                <a:spcPts val="1000"/>
              </a:spcBef>
              <a:spcAft>
                <a:spcPts val="600"/>
              </a:spcAft>
              <a:buClr>
                <a:schemeClr val="tx2"/>
              </a:buClr>
              <a:buFont typeface="Arial" panose="020B0604020202020204" pitchFamily="34" charset="0"/>
              <a:buNone/>
              <a:tabLst/>
              <a:defRPr sz="2500" b="1" i="0" kern="1200">
                <a:solidFill>
                  <a:schemeClr val="tx1"/>
                </a:solidFill>
                <a:latin typeface="Source Sans Pro Black" panose="020B0503030403020204" pitchFamily="34" charset="0"/>
                <a:ea typeface="+mn-ea"/>
                <a:cs typeface="+mn-cs"/>
              </a:defRPr>
            </a:lvl1pPr>
            <a:lvl2pPr marL="800100" indent="-342900" algn="l" defTabSz="914400" rtl="0" eaLnBrk="1" latinLnBrk="0" hangingPunct="1">
              <a:lnSpc>
                <a:spcPct val="90000"/>
              </a:lnSpc>
              <a:spcBef>
                <a:spcPts val="500"/>
              </a:spcBef>
              <a:spcAft>
                <a:spcPts val="600"/>
              </a:spcAft>
              <a:buClr>
                <a:schemeClr val="tx2"/>
              </a:buClr>
              <a:buFont typeface="Arial" panose="020B0604020202020204" pitchFamily="34" charset="0"/>
              <a:buChar char="•"/>
              <a:tabLst/>
              <a:defRPr sz="22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90000"/>
              </a:lnSpc>
              <a:spcBef>
                <a:spcPts val="500"/>
              </a:spcBef>
              <a:spcAft>
                <a:spcPts val="600"/>
              </a:spcAft>
              <a:buClr>
                <a:schemeClr val="tx2"/>
              </a:buClr>
              <a:buFont typeface="Arial" panose="020B0604020202020204" pitchFamily="34" charset="0"/>
              <a:buChar char="•"/>
              <a:defRPr sz="20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90000"/>
              </a:lnSpc>
              <a:spcBef>
                <a:spcPts val="500"/>
              </a:spcBef>
              <a:spcAft>
                <a:spcPts val="600"/>
              </a:spcAft>
              <a:buClr>
                <a:schemeClr val="tx2"/>
              </a:buClr>
              <a:buFont typeface="System Font Regular"/>
              <a:buChar char="–"/>
              <a:defRPr sz="18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ource Sans Pro Black"/>
                <a:ea typeface="Source Sans Pro Black"/>
              </a:rPr>
              <a:t>Attend a grading workshop this Fall</a:t>
            </a:r>
            <a:endParaRPr lang="en-US" dirty="0"/>
          </a:p>
        </p:txBody>
      </p:sp>
      <p:sp>
        <p:nvSpPr>
          <p:cNvPr id="18" name="TextBox 17">
            <a:extLst>
              <a:ext uri="{FF2B5EF4-FFF2-40B4-BE49-F238E27FC236}">
                <a16:creationId xmlns:a16="http://schemas.microsoft.com/office/drawing/2014/main" id="{4291E58C-CE0D-1292-48A7-F4FE5060207E}"/>
              </a:ext>
            </a:extLst>
          </p:cNvPr>
          <p:cNvSpPr txBox="1"/>
          <p:nvPr/>
        </p:nvSpPr>
        <p:spPr>
          <a:xfrm>
            <a:off x="224589" y="5727031"/>
            <a:ext cx="513347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ea typeface="+mn-lt"/>
                <a:cs typeface="+mn-lt"/>
                <a:hlinkClick r:id="rId5"/>
              </a:rPr>
              <a:t>https://teaching.uoregon.edu/resources/coordinating-teaching-teams</a:t>
            </a:r>
            <a:r>
              <a:rPr lang="en-US" sz="1200">
                <a:ea typeface="+mn-lt"/>
                <a:cs typeface="+mn-lt"/>
              </a:rPr>
              <a:t> </a:t>
            </a:r>
            <a:endParaRPr lang="en-US" sz="1200"/>
          </a:p>
        </p:txBody>
      </p:sp>
      <p:sp>
        <p:nvSpPr>
          <p:cNvPr id="5" name="TextBox 10">
            <a:extLst>
              <a:ext uri="{FF2B5EF4-FFF2-40B4-BE49-F238E27FC236}">
                <a16:creationId xmlns:a16="http://schemas.microsoft.com/office/drawing/2014/main" id="{A2D57FAF-E265-26E1-5B11-FE4DBC3FF309}"/>
              </a:ext>
            </a:extLst>
          </p:cNvPr>
          <p:cNvSpPr txBox="1"/>
          <p:nvPr/>
        </p:nvSpPr>
        <p:spPr>
          <a:xfrm>
            <a:off x="5822586" y="5864605"/>
            <a:ext cx="3339455" cy="33855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ea typeface="Calibri"/>
                <a:cs typeface="Calibri"/>
                <a:hlinkClick r:id="rId6"/>
              </a:rPr>
              <a:t>Registration link</a:t>
            </a:r>
            <a:endParaRPr lang="en-US">
              <a:ea typeface="Calibri" panose="020F0502020204030204"/>
              <a:cs typeface="Calibri" panose="020F0502020204030204"/>
              <a:hlinkClick r:id="rId6"/>
            </a:endParaRPr>
          </a:p>
        </p:txBody>
      </p:sp>
      <p:sp>
        <p:nvSpPr>
          <p:cNvPr id="6" name="Freeform 5">
            <a:extLst>
              <a:ext uri="{FF2B5EF4-FFF2-40B4-BE49-F238E27FC236}">
                <a16:creationId xmlns:a16="http://schemas.microsoft.com/office/drawing/2014/main" id="{9250C375-1F41-4EEE-3F46-40C9431740A6}"/>
              </a:ext>
            </a:extLst>
          </p:cNvPr>
          <p:cNvSpPr/>
          <p:nvPr/>
        </p:nvSpPr>
        <p:spPr>
          <a:xfrm>
            <a:off x="9085987" y="2204485"/>
            <a:ext cx="2986928" cy="1332588"/>
          </a:xfrm>
          <a:prstGeom prst="round2DiagRect">
            <a:avLst/>
          </a:prstGeom>
          <a:solidFill>
            <a:srgbClr val="00B0F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b="1" dirty="0">
                <a:solidFill>
                  <a:schemeClr val="tx1"/>
                </a:solidFill>
                <a:latin typeface="Source Sans Pro"/>
                <a:ea typeface="Source Sans Pro"/>
              </a:rPr>
              <a:t>Grading with </a:t>
            </a:r>
            <a:r>
              <a:rPr lang="en-US" sz="2000" b="1" dirty="0" err="1">
                <a:solidFill>
                  <a:schemeClr val="tx1"/>
                </a:solidFill>
                <a:latin typeface="Source Sans Pro"/>
                <a:ea typeface="Source Sans Pro"/>
              </a:rPr>
              <a:t>Gradescope</a:t>
            </a:r>
            <a:endParaRPr lang="en-US" dirty="0" err="1">
              <a:solidFill>
                <a:schemeClr val="tx1"/>
              </a:solidFill>
            </a:endParaRPr>
          </a:p>
          <a:p>
            <a:pPr algn="ctr"/>
            <a:r>
              <a:rPr lang="en-US" dirty="0">
                <a:solidFill>
                  <a:schemeClr val="tx1"/>
                </a:solidFill>
                <a:latin typeface="Source Sans Pro"/>
                <a:ea typeface="Source Sans Pro"/>
              </a:rPr>
              <a:t>Wed Oct 14, noon</a:t>
            </a:r>
            <a:endParaRPr lang="en-US" dirty="0">
              <a:solidFill>
                <a:schemeClr val="tx1"/>
              </a:solidFill>
              <a:latin typeface="Source Sans Pro"/>
              <a:ea typeface="Source Sans Pro"/>
              <a:cs typeface="Calibri" panose="020F0502020204030204"/>
            </a:endParaRPr>
          </a:p>
          <a:p>
            <a:pPr algn="ctr"/>
            <a:r>
              <a:rPr lang="en-US" sz="1200" dirty="0">
                <a:solidFill>
                  <a:schemeClr val="tx1"/>
                </a:solidFill>
                <a:latin typeface="Aptos"/>
                <a:ea typeface="Calibri"/>
                <a:cs typeface="Calibri"/>
              </a:rPr>
              <a:t>Knight Library DREAM Lab (122)</a:t>
            </a:r>
          </a:p>
        </p:txBody>
      </p:sp>
      <p:sp>
        <p:nvSpPr>
          <p:cNvPr id="7" name="TextBox 10">
            <a:extLst>
              <a:ext uri="{FF2B5EF4-FFF2-40B4-BE49-F238E27FC236}">
                <a16:creationId xmlns:a16="http://schemas.microsoft.com/office/drawing/2014/main" id="{D19CCD55-F2E3-7E6C-5116-50C0668DA2F8}"/>
              </a:ext>
            </a:extLst>
          </p:cNvPr>
          <p:cNvSpPr txBox="1"/>
          <p:nvPr/>
        </p:nvSpPr>
        <p:spPr>
          <a:xfrm>
            <a:off x="9088300" y="3608293"/>
            <a:ext cx="3339455" cy="33855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ea typeface="Calibri"/>
                <a:cs typeface="Calibri"/>
                <a:hlinkClick r:id="rId7"/>
              </a:rPr>
              <a:t>Registration link</a:t>
            </a:r>
            <a:endParaRPr lang="en-US">
              <a:ea typeface="Calibri" panose="020F0502020204030204"/>
              <a:cs typeface="Calibri" panose="020F0502020204030204"/>
              <a:hlinkClick r:id="rId7"/>
            </a:endParaRPr>
          </a:p>
        </p:txBody>
      </p:sp>
    </p:spTree>
    <p:extLst>
      <p:ext uri="{BB962C8B-B14F-4D97-AF65-F5344CB8AC3E}">
        <p14:creationId xmlns:p14="http://schemas.microsoft.com/office/powerpoint/2010/main" val="42673870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90521-F6AD-07F4-7266-F2CD246A3180}"/>
              </a:ext>
            </a:extLst>
          </p:cNvPr>
          <p:cNvSpPr>
            <a:spLocks noGrp="1"/>
          </p:cNvSpPr>
          <p:nvPr>
            <p:ph type="ctrTitle"/>
          </p:nvPr>
        </p:nvSpPr>
        <p:spPr>
          <a:xfrm>
            <a:off x="732653" y="767774"/>
            <a:ext cx="10706102" cy="824971"/>
          </a:xfrm>
          <a:solidFill>
            <a:schemeClr val="bg1"/>
          </a:solidFill>
        </p:spPr>
        <p:txBody>
          <a:bodyPr spcFirstLastPara="1" wrap="square" lIns="0" tIns="0" rIns="0" bIns="0" anchor="t" anchorCtr="0">
            <a:noAutofit/>
          </a:bodyPr>
          <a:lstStyle/>
          <a:p>
            <a:r>
              <a:rPr lang="en-US">
                <a:solidFill>
                  <a:srgbClr val="003300"/>
                </a:solidFill>
                <a:latin typeface="Source Sans Pro"/>
                <a:ea typeface="Source Sans Pro"/>
                <a:cs typeface="Arial"/>
              </a:rPr>
              <a:t>Effective feedback and grading:</a:t>
            </a:r>
          </a:p>
        </p:txBody>
      </p:sp>
      <p:sp>
        <p:nvSpPr>
          <p:cNvPr id="9" name="Text Placeholder 8">
            <a:extLst>
              <a:ext uri="{FF2B5EF4-FFF2-40B4-BE49-F238E27FC236}">
                <a16:creationId xmlns:a16="http://schemas.microsoft.com/office/drawing/2014/main" id="{AECF87AE-D128-462A-1DF2-D958B3B2C79E}"/>
              </a:ext>
            </a:extLst>
          </p:cNvPr>
          <p:cNvSpPr>
            <a:spLocks noGrp="1"/>
          </p:cNvSpPr>
          <p:nvPr>
            <p:ph type="body" sz="quarter" idx="10"/>
          </p:nvPr>
        </p:nvSpPr>
        <p:spPr>
          <a:xfrm>
            <a:off x="732653" y="1904249"/>
            <a:ext cx="6865315" cy="4359597"/>
          </a:xfrm>
        </p:spPr>
        <p:txBody>
          <a:bodyPr lIns="0" tIns="0" rIns="0" bIns="0" anchor="t">
            <a:noAutofit/>
          </a:bodyPr>
          <a:lstStyle/>
          <a:p>
            <a:pPr marL="342900" indent="-342900">
              <a:lnSpc>
                <a:spcPct val="90000"/>
              </a:lnSpc>
              <a:spcAft>
                <a:spcPts val="600"/>
              </a:spcAft>
              <a:buChar char="•"/>
            </a:pPr>
            <a:r>
              <a:rPr lang="en-US" sz="2400">
                <a:latin typeface="Source Sans Pro"/>
                <a:ea typeface="Source Sans Pro"/>
                <a:cs typeface="Calibri"/>
              </a:rPr>
              <a:t>Focuses on the learning objectives—what do we want students to know/know how to do?</a:t>
            </a:r>
            <a:endParaRPr lang="en-US" sz="2400">
              <a:ea typeface="Source Sans Pro"/>
              <a:cs typeface="Calibri"/>
            </a:endParaRPr>
          </a:p>
          <a:p>
            <a:pPr marL="342900" indent="-342900">
              <a:lnSpc>
                <a:spcPct val="90000"/>
              </a:lnSpc>
              <a:spcAft>
                <a:spcPts val="600"/>
              </a:spcAft>
              <a:buChar char="•"/>
            </a:pPr>
            <a:r>
              <a:rPr lang="en-US" sz="2400">
                <a:latin typeface="Source Sans Pro"/>
                <a:ea typeface="Source Sans Pro"/>
                <a:cs typeface="Calibri"/>
              </a:rPr>
              <a:t>Has clear (for us and them) criteria for success—how would we know if they were meeting the objectives? What would we notice?</a:t>
            </a:r>
          </a:p>
          <a:p>
            <a:pPr marL="342900" indent="-342900">
              <a:lnSpc>
                <a:spcPct val="90000"/>
              </a:lnSpc>
              <a:spcAft>
                <a:spcPts val="600"/>
              </a:spcAft>
              <a:buChar char="•"/>
            </a:pPr>
            <a:r>
              <a:rPr lang="en-US" sz="2400">
                <a:latin typeface="Source Sans Pro"/>
                <a:ea typeface="Source Sans Pro"/>
                <a:cs typeface="Calibri"/>
              </a:rPr>
              <a:t>Grades or provides feedback focused on that criteria to help them along </a:t>
            </a:r>
            <a:endParaRPr lang="en-US" sz="2400">
              <a:ea typeface="Source Sans Pro"/>
              <a:cs typeface="Calibri"/>
            </a:endParaRPr>
          </a:p>
        </p:txBody>
      </p:sp>
    </p:spTree>
    <p:extLst>
      <p:ext uri="{BB962C8B-B14F-4D97-AF65-F5344CB8AC3E}">
        <p14:creationId xmlns:p14="http://schemas.microsoft.com/office/powerpoint/2010/main" val="27346791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90521-F6AD-07F4-7266-F2CD246A3180}"/>
              </a:ext>
            </a:extLst>
          </p:cNvPr>
          <p:cNvSpPr>
            <a:spLocks noGrp="1"/>
          </p:cNvSpPr>
          <p:nvPr>
            <p:ph type="ctrTitle"/>
          </p:nvPr>
        </p:nvSpPr>
        <p:spPr>
          <a:solidFill>
            <a:schemeClr val="bg1"/>
          </a:solidFill>
        </p:spPr>
        <p:txBody>
          <a:bodyPr spcFirstLastPara="1" wrap="square" lIns="0" tIns="0" rIns="0" bIns="0" anchor="t" anchorCtr="0">
            <a:noAutofit/>
          </a:bodyPr>
          <a:lstStyle/>
          <a:p>
            <a:r>
              <a:rPr lang="en-US">
                <a:solidFill>
                  <a:srgbClr val="003300"/>
                </a:solidFill>
                <a:latin typeface="Source Sans Pro"/>
                <a:ea typeface="Source Sans Pro"/>
                <a:cs typeface="Arial"/>
              </a:rPr>
              <a:t>Grading and feedback tips:</a:t>
            </a:r>
          </a:p>
        </p:txBody>
      </p:sp>
      <p:sp>
        <p:nvSpPr>
          <p:cNvPr id="9" name="Text Placeholder 8">
            <a:extLst>
              <a:ext uri="{FF2B5EF4-FFF2-40B4-BE49-F238E27FC236}">
                <a16:creationId xmlns:a16="http://schemas.microsoft.com/office/drawing/2014/main" id="{AECF87AE-D128-462A-1DF2-D958B3B2C79E}"/>
              </a:ext>
            </a:extLst>
          </p:cNvPr>
          <p:cNvSpPr>
            <a:spLocks noGrp="1"/>
          </p:cNvSpPr>
          <p:nvPr>
            <p:ph type="body" sz="quarter" idx="10"/>
          </p:nvPr>
        </p:nvSpPr>
        <p:spPr>
          <a:xfrm>
            <a:off x="742950" y="1535126"/>
            <a:ext cx="10706102" cy="4237024"/>
          </a:xfrm>
        </p:spPr>
        <p:txBody>
          <a:bodyPr lIns="0" tIns="0" rIns="0" bIns="0" anchor="t">
            <a:noAutofit/>
          </a:bodyPr>
          <a:lstStyle/>
          <a:p>
            <a:pPr marL="342900" indent="-342900">
              <a:lnSpc>
                <a:spcPct val="150000"/>
              </a:lnSpc>
              <a:spcBef>
                <a:spcPts val="0"/>
              </a:spcBef>
              <a:spcAft>
                <a:spcPts val="0"/>
              </a:spcAft>
              <a:buAutoNum type="arabicPeriod"/>
            </a:pPr>
            <a:r>
              <a:rPr lang="en-US" sz="2000">
                <a:latin typeface="Source Sans Pro"/>
                <a:ea typeface="Calibri"/>
                <a:cs typeface="Calibri"/>
              </a:rPr>
              <a:t>Use rubrics that are clear (to you and students) and that are focused on learning objectives.</a:t>
            </a:r>
          </a:p>
          <a:p>
            <a:pPr marL="342900" indent="-342900">
              <a:lnSpc>
                <a:spcPct val="150000"/>
              </a:lnSpc>
              <a:spcBef>
                <a:spcPts val="0"/>
              </a:spcBef>
              <a:spcAft>
                <a:spcPts val="0"/>
              </a:spcAft>
              <a:buAutoNum type="arabicPeriod"/>
            </a:pPr>
            <a:r>
              <a:rPr lang="en-US" sz="2000">
                <a:latin typeface="Source Sans Pro"/>
                <a:ea typeface="Source Sans Pro"/>
                <a:cs typeface="Calibri"/>
              </a:rPr>
              <a:t>Norm feedback and grading with others (faculty or other section leaders)</a:t>
            </a:r>
            <a:endParaRPr lang="en-US" sz="2000">
              <a:latin typeface="Calibri"/>
              <a:ea typeface="Calibri"/>
              <a:cs typeface="Calibri"/>
            </a:endParaRPr>
          </a:p>
          <a:p>
            <a:pPr marL="342900" indent="-342900">
              <a:lnSpc>
                <a:spcPct val="150000"/>
              </a:lnSpc>
              <a:spcBef>
                <a:spcPts val="0"/>
              </a:spcBef>
              <a:spcAft>
                <a:spcPts val="0"/>
              </a:spcAft>
              <a:buAutoNum type="arabicPeriod"/>
            </a:pPr>
            <a:r>
              <a:rPr lang="en-US" sz="2000">
                <a:latin typeface="Source Sans Pro"/>
                <a:ea typeface="Source Sans Pro"/>
                <a:cs typeface="Calibri"/>
              </a:rPr>
              <a:t>Consider allowing students choose areas for feedback or pose direct questions for your feedback.</a:t>
            </a:r>
          </a:p>
          <a:p>
            <a:pPr marL="342900" indent="-342900">
              <a:lnSpc>
                <a:spcPct val="150000"/>
              </a:lnSpc>
              <a:spcBef>
                <a:spcPts val="0"/>
              </a:spcBef>
              <a:spcAft>
                <a:spcPts val="0"/>
              </a:spcAft>
              <a:buAutoNum type="arabicPeriod"/>
            </a:pPr>
            <a:r>
              <a:rPr lang="en-US" sz="2000">
                <a:latin typeface="Source Sans Pro"/>
                <a:ea typeface="Source Sans Pro"/>
                <a:cs typeface="Calibri"/>
              </a:rPr>
              <a:t>Give feedback reasonably close to submission date, so it can be applied</a:t>
            </a:r>
          </a:p>
          <a:p>
            <a:pPr marL="342900" indent="-342900">
              <a:lnSpc>
                <a:spcPct val="150000"/>
              </a:lnSpc>
              <a:spcBef>
                <a:spcPts val="0"/>
              </a:spcBef>
              <a:spcAft>
                <a:spcPts val="0"/>
              </a:spcAft>
              <a:buAutoNum type="arabicPeriod"/>
            </a:pPr>
            <a:r>
              <a:rPr lang="en-US" sz="2000">
                <a:latin typeface="Source Sans Pro"/>
                <a:ea typeface="Source Sans Pro"/>
                <a:cs typeface="Calibri"/>
              </a:rPr>
              <a:t>Choose several areas for targeted feedback and set yourself a timer for each student submission</a:t>
            </a:r>
          </a:p>
          <a:p>
            <a:pPr marL="342900" indent="-342900">
              <a:lnSpc>
                <a:spcPct val="150000"/>
              </a:lnSpc>
              <a:spcBef>
                <a:spcPts val="0"/>
              </a:spcBef>
              <a:spcAft>
                <a:spcPts val="0"/>
              </a:spcAft>
              <a:buAutoNum type="arabicPeriod"/>
            </a:pPr>
            <a:r>
              <a:rPr lang="en-US" sz="2000">
                <a:latin typeface="Source Sans Pro"/>
                <a:ea typeface="Calibri"/>
                <a:cs typeface="Calibri"/>
              </a:rPr>
              <a:t>If assessments are question-based, grade one question at a time instead of one student at a time.</a:t>
            </a:r>
          </a:p>
          <a:p>
            <a:pPr marL="342900" indent="-342900">
              <a:lnSpc>
                <a:spcPct val="150000"/>
              </a:lnSpc>
              <a:spcBef>
                <a:spcPts val="0"/>
              </a:spcBef>
              <a:spcAft>
                <a:spcPts val="0"/>
              </a:spcAft>
              <a:buAutoNum type="arabicPeriod"/>
            </a:pPr>
            <a:r>
              <a:rPr lang="en-US" sz="2000">
                <a:latin typeface="Source Sans Pro"/>
                <a:ea typeface="Source Sans Pro"/>
                <a:cs typeface="Calibri"/>
              </a:rPr>
              <a:t>Use </a:t>
            </a:r>
            <a:r>
              <a:rPr lang="en-US" sz="2000" err="1">
                <a:latin typeface="Source Sans Pro"/>
                <a:ea typeface="Source Sans Pro"/>
                <a:cs typeface="Calibri"/>
              </a:rPr>
              <a:t>Speedgrader</a:t>
            </a:r>
            <a:r>
              <a:rPr lang="en-US" sz="2000">
                <a:latin typeface="Source Sans Pro"/>
                <a:ea typeface="Source Sans Pro"/>
                <a:cs typeface="Calibri"/>
              </a:rPr>
              <a:t> in Canvas</a:t>
            </a:r>
            <a:endParaRPr lang="en-US" sz="2000">
              <a:latin typeface="Calibri"/>
              <a:ea typeface="Calibri"/>
              <a:cs typeface="Calibri"/>
            </a:endParaRPr>
          </a:p>
          <a:p>
            <a:pPr marL="342900" indent="-342900">
              <a:lnSpc>
                <a:spcPct val="150000"/>
              </a:lnSpc>
              <a:spcBef>
                <a:spcPts val="0"/>
              </a:spcBef>
              <a:spcAft>
                <a:spcPts val="0"/>
              </a:spcAft>
              <a:buAutoNum type="arabicPeriod"/>
            </a:pPr>
            <a:r>
              <a:rPr lang="en-US" sz="2000">
                <a:latin typeface="Source Sans Pro"/>
                <a:ea typeface="Source Sans Pro"/>
                <a:cs typeface="Calibri"/>
              </a:rPr>
              <a:t>Teach students where to find feedback and how to use it to further their learning.</a:t>
            </a:r>
          </a:p>
        </p:txBody>
      </p:sp>
    </p:spTree>
    <p:extLst>
      <p:ext uri="{BB962C8B-B14F-4D97-AF65-F5344CB8AC3E}">
        <p14:creationId xmlns:p14="http://schemas.microsoft.com/office/powerpoint/2010/main" val="39004923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44F77-37B4-CD5D-2A5F-6EC306B4FF29}"/>
              </a:ext>
            </a:extLst>
          </p:cNvPr>
          <p:cNvSpPr>
            <a:spLocks noGrp="1"/>
          </p:cNvSpPr>
          <p:nvPr>
            <p:ph type="title"/>
          </p:nvPr>
        </p:nvSpPr>
        <p:spPr>
          <a:xfrm>
            <a:off x="723900" y="2038432"/>
            <a:ext cx="8949247" cy="2281187"/>
          </a:xfrm>
        </p:spPr>
        <p:txBody>
          <a:bodyPr/>
          <a:lstStyle/>
          <a:p>
            <a:r>
              <a:rPr lang="en-US" dirty="0">
                <a:solidFill>
                  <a:srgbClr val="FEE11A"/>
                </a:solidFill>
                <a:latin typeface="Source Sans Pro Black"/>
                <a:ea typeface="Source Sans Pro Black"/>
              </a:rPr>
              <a:t>Supporting belonging and building community (10 min)</a:t>
            </a:r>
            <a:endParaRPr lang="en-US" dirty="0"/>
          </a:p>
        </p:txBody>
      </p:sp>
    </p:spTree>
    <p:extLst>
      <p:ext uri="{BB962C8B-B14F-4D97-AF65-F5344CB8AC3E}">
        <p14:creationId xmlns:p14="http://schemas.microsoft.com/office/powerpoint/2010/main" val="447075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9C15C-0514-8CF7-7424-9C4076C4F17F}"/>
              </a:ext>
            </a:extLst>
          </p:cNvPr>
          <p:cNvSpPr>
            <a:spLocks noGrp="1"/>
          </p:cNvSpPr>
          <p:nvPr>
            <p:ph type="ctrTitle"/>
          </p:nvPr>
        </p:nvSpPr>
        <p:spPr>
          <a:xfrm>
            <a:off x="742950" y="391583"/>
            <a:ext cx="10706102" cy="1057656"/>
          </a:xfrm>
        </p:spPr>
        <p:txBody>
          <a:bodyPr/>
          <a:lstStyle/>
          <a:p>
            <a:r>
              <a:rPr lang="en-US">
                <a:latin typeface="Source Sans Pro"/>
                <a:ea typeface="Source Sans Pro"/>
                <a:cs typeface="Arial"/>
              </a:rPr>
              <a:t>Inclusive teaching and belonging</a:t>
            </a:r>
            <a:endParaRPr lang="en-US"/>
          </a:p>
        </p:txBody>
      </p:sp>
      <p:sp>
        <p:nvSpPr>
          <p:cNvPr id="3" name="TextBox 2">
            <a:extLst>
              <a:ext uri="{FF2B5EF4-FFF2-40B4-BE49-F238E27FC236}">
                <a16:creationId xmlns:a16="http://schemas.microsoft.com/office/drawing/2014/main" id="{DC38FBAA-9DA3-8486-587C-47D147CB13AD}"/>
              </a:ext>
            </a:extLst>
          </p:cNvPr>
          <p:cNvSpPr txBox="1"/>
          <p:nvPr/>
        </p:nvSpPr>
        <p:spPr>
          <a:xfrm>
            <a:off x="586317" y="1464733"/>
            <a:ext cx="7886699" cy="39651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700"/>
              </a:spcAft>
            </a:pPr>
            <a:r>
              <a:rPr lang="en-US" sz="2400" dirty="0">
                <a:latin typeface="Source Sans Pro"/>
                <a:ea typeface="Source Sans Pro"/>
              </a:rPr>
              <a:t>At UO, inclusive teaching is defined as:</a:t>
            </a:r>
            <a:endParaRPr lang="en-US" sz="2400" dirty="0">
              <a:latin typeface="Source Sans Pro"/>
              <a:ea typeface="Source Sans Pro"/>
              <a:cs typeface="Calibri"/>
            </a:endParaRPr>
          </a:p>
          <a:p>
            <a:pPr marL="685800" indent="-342900">
              <a:spcAft>
                <a:spcPts val="700"/>
              </a:spcAft>
              <a:buFont typeface="Arial"/>
              <a:buChar char="•"/>
            </a:pPr>
            <a:r>
              <a:rPr lang="en-US" sz="2400" dirty="0">
                <a:latin typeface="Source Sans Pro"/>
                <a:ea typeface="Source Sans Pro"/>
              </a:rPr>
              <a:t>Instruction designed to ensure </a:t>
            </a:r>
            <a:r>
              <a:rPr lang="en-US" sz="2400" b="1" dirty="0">
                <a:latin typeface="Source Sans Pro"/>
                <a:ea typeface="Source Sans Pro"/>
              </a:rPr>
              <a:t>every student can participate fully and that their presence and participation is valued.</a:t>
            </a:r>
            <a:endParaRPr lang="en-US" sz="2400" b="1">
              <a:latin typeface="Source Sans Pro"/>
              <a:ea typeface="Source Sans Pro"/>
              <a:cs typeface="Calibri"/>
            </a:endParaRPr>
          </a:p>
          <a:p>
            <a:pPr marL="685800" indent="-342900">
              <a:spcAft>
                <a:spcPts val="700"/>
              </a:spcAft>
              <a:buFont typeface="Arial"/>
              <a:buChar char="•"/>
            </a:pPr>
            <a:r>
              <a:rPr lang="en-US" sz="2400" dirty="0">
                <a:latin typeface="Source Sans Pro"/>
                <a:ea typeface="Source Sans Pro"/>
              </a:rPr>
              <a:t>The content of the course reflects the diversity of the field's practitioners,  the contested and evolving status of knowledge, the value of academic questions beyond the academy and of lived experience as evidence, and/or other efforts to </a:t>
            </a:r>
            <a:r>
              <a:rPr lang="en-US" sz="2400" b="1" dirty="0">
                <a:latin typeface="Source Sans Pro"/>
                <a:ea typeface="Source Sans Pro"/>
              </a:rPr>
              <a:t>help students see themselves in the work of the course</a:t>
            </a:r>
            <a:r>
              <a:rPr lang="en-US" sz="2400" dirty="0">
                <a:latin typeface="Source Sans Pro"/>
                <a:ea typeface="Source Sans Pro"/>
              </a:rPr>
              <a:t>.</a:t>
            </a:r>
            <a:endParaRPr lang="en-US" sz="2400" dirty="0">
              <a:latin typeface="Source Sans Pro"/>
              <a:ea typeface="Source Sans Pro"/>
              <a:cs typeface="Calibri"/>
            </a:endParaRPr>
          </a:p>
        </p:txBody>
      </p:sp>
      <p:sp>
        <p:nvSpPr>
          <p:cNvPr id="8" name="TextBox 7">
            <a:extLst>
              <a:ext uri="{FF2B5EF4-FFF2-40B4-BE49-F238E27FC236}">
                <a16:creationId xmlns:a16="http://schemas.microsoft.com/office/drawing/2014/main" id="{13D8BB25-1CF7-F56A-DB66-D0E5044F9DAD}"/>
              </a:ext>
            </a:extLst>
          </p:cNvPr>
          <p:cNvSpPr txBox="1"/>
          <p:nvPr/>
        </p:nvSpPr>
        <p:spPr>
          <a:xfrm>
            <a:off x="588433" y="5554133"/>
            <a:ext cx="1146386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
              <a:spcAft>
                <a:spcPts val="700"/>
              </a:spcAft>
            </a:pPr>
            <a:r>
              <a:rPr lang="en-US" sz="3200" b="1" i="1">
                <a:solidFill>
                  <a:schemeClr val="tx2"/>
                </a:solidFill>
                <a:latin typeface="Source Sans Pro"/>
                <a:ea typeface="Source Sans Pro"/>
              </a:rPr>
              <a:t>All </a:t>
            </a:r>
            <a:r>
              <a:rPr lang="en-US" sz="3200" b="1">
                <a:solidFill>
                  <a:schemeClr val="tx2"/>
                </a:solidFill>
                <a:latin typeface="Source Sans Pro"/>
                <a:ea typeface="Source Sans Pro"/>
              </a:rPr>
              <a:t>our students have earned a place at UO and can succeed.</a:t>
            </a:r>
            <a:endParaRPr lang="en-US" sz="3200" b="1">
              <a:solidFill>
                <a:schemeClr val="tx2"/>
              </a:solidFill>
              <a:ea typeface="Calibri"/>
              <a:cs typeface="Calibri"/>
            </a:endParaRPr>
          </a:p>
        </p:txBody>
      </p:sp>
    </p:spTree>
    <p:extLst>
      <p:ext uri="{BB962C8B-B14F-4D97-AF65-F5344CB8AC3E}">
        <p14:creationId xmlns:p14="http://schemas.microsoft.com/office/powerpoint/2010/main" val="752881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E5F0BA60-8166-B624-94F7-930A0AA4F8F9}"/>
              </a:ext>
              <a:ext uri="{C183D7F6-B498-43B3-948B-1728B52AA6E4}">
                <adec:decorative xmlns:adec="http://schemas.microsoft.com/office/drawing/2017/decorative" val="1"/>
              </a:ext>
            </a:extLst>
          </p:cNvPr>
          <p:cNvSpPr/>
          <p:nvPr/>
        </p:nvSpPr>
        <p:spPr>
          <a:xfrm>
            <a:off x="5828015" y="2026626"/>
            <a:ext cx="6081983" cy="4058762"/>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4937EF-E29D-E4C1-885B-ACABC4CC255C}"/>
              </a:ext>
            </a:extLst>
          </p:cNvPr>
          <p:cNvSpPr>
            <a:spLocks noGrp="1"/>
          </p:cNvSpPr>
          <p:nvPr>
            <p:ph type="ctrTitle"/>
          </p:nvPr>
        </p:nvSpPr>
        <p:spPr>
          <a:xfrm>
            <a:off x="6101351" y="738164"/>
            <a:ext cx="5671549" cy="971058"/>
          </a:xfrm>
        </p:spPr>
        <p:txBody>
          <a:bodyPr/>
          <a:lstStyle/>
          <a:p>
            <a:r>
              <a:rPr lang="en-US" sz="3600">
                <a:latin typeface="Source Sans Pro"/>
                <a:ea typeface="Source Sans Pro"/>
                <a:cs typeface="Arial"/>
              </a:rPr>
              <a:t>Teaching practices that support belonging</a:t>
            </a:r>
            <a:endParaRPr lang="en-US" sz="3600">
              <a:cs typeface="Arial"/>
            </a:endParaRPr>
          </a:p>
        </p:txBody>
      </p:sp>
      <p:sp>
        <p:nvSpPr>
          <p:cNvPr id="8" name="Text Placeholder 7">
            <a:extLst>
              <a:ext uri="{FF2B5EF4-FFF2-40B4-BE49-F238E27FC236}">
                <a16:creationId xmlns:a16="http://schemas.microsoft.com/office/drawing/2014/main" id="{BEBF17AF-34AB-0005-3E6C-EFB67D5EC1AB}"/>
              </a:ext>
            </a:extLst>
          </p:cNvPr>
          <p:cNvSpPr>
            <a:spLocks noGrp="1"/>
          </p:cNvSpPr>
          <p:nvPr>
            <p:ph type="body" sz="quarter" idx="10"/>
          </p:nvPr>
        </p:nvSpPr>
        <p:spPr>
          <a:xfrm>
            <a:off x="6197839" y="2337227"/>
            <a:ext cx="5572506" cy="3560306"/>
          </a:xfrm>
        </p:spPr>
        <p:txBody>
          <a:bodyPr lIns="0" tIns="0" rIns="0" bIns="0" anchor="t">
            <a:normAutofit/>
          </a:bodyPr>
          <a:lstStyle/>
          <a:p>
            <a:r>
              <a:rPr lang="en-US" sz="2400">
                <a:latin typeface="Source Sans Pro"/>
                <a:ea typeface="Source Sans Pro"/>
              </a:rPr>
              <a:t>Get into groups of 4-6 and introduce yourselves to each other.</a:t>
            </a:r>
            <a:endParaRPr lang="en-US" sz="2400">
              <a:ea typeface="Source Sans Pro"/>
            </a:endParaRPr>
          </a:p>
          <a:p>
            <a:r>
              <a:rPr lang="en-US" sz="2400">
                <a:latin typeface="Source Sans Pro"/>
                <a:ea typeface="Source Sans Pro"/>
              </a:rPr>
              <a:t>What teaching practices have you noticed--as student or instructor--that helped build belonging and community?</a:t>
            </a:r>
          </a:p>
          <a:p>
            <a:r>
              <a:rPr lang="en-US" sz="2400">
                <a:latin typeface="Source Sans Pro"/>
                <a:ea typeface="Source Sans Pro"/>
              </a:rPr>
              <a:t>We'll ask you to share some ideas with the full group. (optional)</a:t>
            </a:r>
            <a:endParaRPr lang="en-US" sz="2400">
              <a:ea typeface="Source Sans Pro"/>
            </a:endParaRPr>
          </a:p>
        </p:txBody>
      </p:sp>
      <p:sp>
        <p:nvSpPr>
          <p:cNvPr id="11" name="Oval 10">
            <a:extLst>
              <a:ext uri="{FF2B5EF4-FFF2-40B4-BE49-F238E27FC236}">
                <a16:creationId xmlns:a16="http://schemas.microsoft.com/office/drawing/2014/main" id="{44E8BB2B-2C13-0C54-9596-95435464D9A3}"/>
              </a:ext>
              <a:ext uri="{C183D7F6-B498-43B3-948B-1728B52AA6E4}">
                <adec:decorative xmlns:adec="http://schemas.microsoft.com/office/drawing/2017/decorative" val="1"/>
              </a:ext>
            </a:extLst>
          </p:cNvPr>
          <p:cNvSpPr/>
          <p:nvPr/>
        </p:nvSpPr>
        <p:spPr>
          <a:xfrm>
            <a:off x="7089955" y="5676879"/>
            <a:ext cx="1045277" cy="1021026"/>
          </a:xfrm>
          <a:prstGeom prst="ellips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a:solidFill>
                  <a:schemeClr val="tx1"/>
                </a:solidFill>
                <a:ea typeface="Calibri"/>
                <a:cs typeface="Calibri"/>
              </a:rPr>
              <a:t>5 min</a:t>
            </a:r>
            <a:endParaRPr lang="en-US">
              <a:solidFill>
                <a:schemeClr val="tx1"/>
              </a:solidFill>
            </a:endParaRPr>
          </a:p>
        </p:txBody>
      </p:sp>
    </p:spTree>
    <p:extLst>
      <p:ext uri="{BB962C8B-B14F-4D97-AF65-F5344CB8AC3E}">
        <p14:creationId xmlns:p14="http://schemas.microsoft.com/office/powerpoint/2010/main" val="11216486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937EF-E29D-E4C1-885B-ACABC4CC255C}"/>
              </a:ext>
            </a:extLst>
          </p:cNvPr>
          <p:cNvSpPr>
            <a:spLocks noGrp="1"/>
          </p:cNvSpPr>
          <p:nvPr>
            <p:ph type="ctrTitle"/>
          </p:nvPr>
        </p:nvSpPr>
        <p:spPr/>
        <p:txBody>
          <a:bodyPr spcFirstLastPara="1" wrap="square" lIns="0" tIns="0" rIns="0" bIns="0" anchor="t" anchorCtr="0">
            <a:noAutofit/>
          </a:bodyPr>
          <a:lstStyle/>
          <a:p>
            <a:r>
              <a:rPr lang="en-US">
                <a:latin typeface="Source Sans Pro"/>
                <a:ea typeface="Source Sans Pro"/>
                <a:cs typeface="Arial"/>
              </a:rPr>
              <a:t>Highlighted belonging &amp; community practices</a:t>
            </a:r>
            <a:endParaRPr lang="en-US"/>
          </a:p>
        </p:txBody>
      </p:sp>
      <p:sp>
        <p:nvSpPr>
          <p:cNvPr id="3" name="Content Placeholder 2">
            <a:extLst>
              <a:ext uri="{FF2B5EF4-FFF2-40B4-BE49-F238E27FC236}">
                <a16:creationId xmlns:a16="http://schemas.microsoft.com/office/drawing/2014/main" id="{E6830A8C-02D1-DADF-F214-CEF84F978913}"/>
              </a:ext>
            </a:extLst>
          </p:cNvPr>
          <p:cNvSpPr>
            <a:spLocks noGrp="1"/>
          </p:cNvSpPr>
          <p:nvPr>
            <p:ph sz="quarter" idx="10"/>
          </p:nvPr>
        </p:nvSpPr>
        <p:spPr>
          <a:xfrm>
            <a:off x="644316" y="1584535"/>
            <a:ext cx="11205460" cy="4737997"/>
          </a:xfrm>
        </p:spPr>
        <p:txBody>
          <a:bodyPr lIns="0" tIns="0" rIns="0" bIns="0" anchor="t"/>
          <a:lstStyle/>
          <a:p>
            <a:r>
              <a:rPr lang="en-US" sz="2400">
                <a:latin typeface="Source Sans Pro"/>
                <a:ea typeface="Source Sans Pro"/>
              </a:rPr>
              <a:t>Our short list:</a:t>
            </a:r>
          </a:p>
          <a:p>
            <a:pPr marL="342900" indent="-342900">
              <a:buChar char="•"/>
            </a:pPr>
            <a:r>
              <a:rPr lang="en-US" sz="2400" b="1">
                <a:latin typeface="Source Sans Pro"/>
                <a:ea typeface="Source Sans Pro"/>
              </a:rPr>
              <a:t>Know that</a:t>
            </a:r>
            <a:r>
              <a:rPr lang="en-US" sz="2400">
                <a:latin typeface="Source Sans Pro"/>
                <a:ea typeface="Source Sans Pro"/>
              </a:rPr>
              <a:t> every one of your students earned their place and can succeed with hard work and support.</a:t>
            </a:r>
            <a:endParaRPr lang="en-US" sz="2400">
              <a:ea typeface="Source Sans Pro"/>
            </a:endParaRPr>
          </a:p>
          <a:p>
            <a:pPr marL="342900" indent="-342900">
              <a:buChar char="•"/>
            </a:pPr>
            <a:r>
              <a:rPr lang="en-US" sz="2400" b="1">
                <a:latin typeface="Source Sans Pro"/>
                <a:ea typeface="Source Sans Pro"/>
              </a:rPr>
              <a:t>Learn and use names</a:t>
            </a:r>
            <a:r>
              <a:rPr lang="en-US" sz="2400">
                <a:latin typeface="Source Sans Pro"/>
                <a:ea typeface="Source Sans Pro"/>
              </a:rPr>
              <a:t>, and encourage students to use each other's names. </a:t>
            </a:r>
          </a:p>
          <a:p>
            <a:pPr marL="342900" indent="-342900">
              <a:buChar char="•"/>
            </a:pPr>
            <a:r>
              <a:rPr lang="en-US" sz="2400" b="1">
                <a:latin typeface="Source Sans Pro"/>
                <a:ea typeface="Source Sans Pro"/>
              </a:rPr>
              <a:t>Learn about your students</a:t>
            </a:r>
            <a:r>
              <a:rPr lang="en-US" sz="2400">
                <a:latin typeface="Source Sans Pro"/>
                <a:ea typeface="Source Sans Pro"/>
              </a:rPr>
              <a:t>, and offer opportunities to learn about each other.</a:t>
            </a:r>
            <a:endParaRPr lang="en-US" sz="2400">
              <a:ea typeface="Source Sans Pro" panose="020B0503030403020204" pitchFamily="34" charset="0"/>
            </a:endParaRPr>
          </a:p>
          <a:p>
            <a:pPr marL="342900" indent="-342900">
              <a:buChar char="•"/>
            </a:pPr>
            <a:r>
              <a:rPr lang="en-US" sz="2400" b="1">
                <a:latin typeface="Source Sans Pro"/>
                <a:ea typeface="Source Sans Pro"/>
              </a:rPr>
              <a:t>Consider using small groups </a:t>
            </a:r>
            <a:r>
              <a:rPr lang="en-US" sz="2400">
                <a:latin typeface="Source Sans Pro"/>
                <a:ea typeface="Source Sans Pro"/>
              </a:rPr>
              <a:t>students consistently work together in.</a:t>
            </a:r>
          </a:p>
          <a:p>
            <a:pPr marL="342900" indent="-342900">
              <a:buChar char="•"/>
            </a:pPr>
            <a:r>
              <a:rPr lang="en-US" sz="2400" b="1">
                <a:latin typeface="Source Sans Pro"/>
                <a:ea typeface="Source Sans Pro"/>
              </a:rPr>
              <a:t>Co-create class agreements</a:t>
            </a:r>
            <a:r>
              <a:rPr lang="en-US" sz="2400">
                <a:latin typeface="Source Sans Pro"/>
                <a:ea typeface="Source Sans Pro"/>
              </a:rPr>
              <a:t>.</a:t>
            </a:r>
            <a:endParaRPr lang="en-US" sz="2400">
              <a:ea typeface="Source Sans Pro" panose="020B0503030403020204" pitchFamily="34" charset="0"/>
            </a:endParaRPr>
          </a:p>
        </p:txBody>
      </p:sp>
      <p:sp>
        <p:nvSpPr>
          <p:cNvPr id="5" name="TextBox 4">
            <a:extLst>
              <a:ext uri="{FF2B5EF4-FFF2-40B4-BE49-F238E27FC236}">
                <a16:creationId xmlns:a16="http://schemas.microsoft.com/office/drawing/2014/main" id="{4D9FC894-36D3-D77C-AE5E-AFA8F3491DD1}"/>
              </a:ext>
            </a:extLst>
          </p:cNvPr>
          <p:cNvSpPr txBox="1"/>
          <p:nvPr/>
        </p:nvSpPr>
        <p:spPr>
          <a:xfrm>
            <a:off x="5737959" y="4705839"/>
            <a:ext cx="5819221" cy="954107"/>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ea typeface="+mn-lt"/>
                <a:cs typeface="+mn-lt"/>
              </a:rPr>
              <a:t>Check out our </a:t>
            </a:r>
            <a:r>
              <a:rPr lang="en-US" sz="2800">
                <a:ea typeface="+mn-lt"/>
                <a:cs typeface="+mn-lt"/>
                <a:hlinkClick r:id="rId3"/>
              </a:rPr>
              <a:t>Building Community in Your Class</a:t>
            </a:r>
            <a:r>
              <a:rPr lang="en-US" sz="2800">
                <a:ea typeface="+mn-lt"/>
                <a:cs typeface="+mn-lt"/>
              </a:rPr>
              <a:t> page for more ideas!</a:t>
            </a:r>
            <a:endParaRPr lang="en-US" sz="2800">
              <a:ea typeface="Calibri" panose="020F0502020204030204"/>
              <a:cs typeface="Calibri"/>
            </a:endParaRPr>
          </a:p>
        </p:txBody>
      </p:sp>
    </p:spTree>
    <p:extLst>
      <p:ext uri="{BB962C8B-B14F-4D97-AF65-F5344CB8AC3E}">
        <p14:creationId xmlns:p14="http://schemas.microsoft.com/office/powerpoint/2010/main" val="1529237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survey in Canvas Commons">
            <a:extLst>
              <a:ext uri="{FF2B5EF4-FFF2-40B4-BE49-F238E27FC236}">
                <a16:creationId xmlns:a16="http://schemas.microsoft.com/office/drawing/2014/main" id="{5D8CB8E7-1A88-5C6F-3017-6A864A06BB2A}"/>
              </a:ext>
            </a:extLst>
          </p:cNvPr>
          <p:cNvPicPr>
            <a:picLocks noChangeAspect="1"/>
          </p:cNvPicPr>
          <p:nvPr/>
        </p:nvPicPr>
        <p:blipFill>
          <a:blip r:embed="rId3"/>
          <a:stretch>
            <a:fillRect/>
          </a:stretch>
        </p:blipFill>
        <p:spPr>
          <a:xfrm>
            <a:off x="5872554" y="2225325"/>
            <a:ext cx="6320986" cy="2413108"/>
          </a:xfrm>
          <a:prstGeom prst="rect">
            <a:avLst/>
          </a:prstGeom>
        </p:spPr>
      </p:pic>
      <p:pic>
        <p:nvPicPr>
          <p:cNvPr id="6" name="Picture 5">
            <a:extLst>
              <a:ext uri="{FF2B5EF4-FFF2-40B4-BE49-F238E27FC236}">
                <a16:creationId xmlns:a16="http://schemas.microsoft.com/office/drawing/2014/main" id="{924EB3E4-48CE-F1F0-49B3-759FF507F630}"/>
              </a:ext>
              <a:ext uri="{C183D7F6-B498-43B3-948B-1728B52AA6E4}">
                <adec:decorative xmlns:adec="http://schemas.microsoft.com/office/drawing/2017/decorative" val="1"/>
              </a:ext>
            </a:extLst>
          </p:cNvPr>
          <p:cNvPicPr>
            <a:picLocks noChangeAspect="1"/>
          </p:cNvPicPr>
          <p:nvPr/>
        </p:nvPicPr>
        <p:blipFill>
          <a:blip r:embed="rId4">
            <a:extLst>
              <a:ext uri="{837473B0-CC2E-450A-ABE3-18F120FF3D39}">
                <a1611:picAttrSrcUrl xmlns:a1611="http://schemas.microsoft.com/office/drawing/2016/11/main" r:id="rId5"/>
              </a:ext>
            </a:extLst>
          </a:blip>
          <a:srcRect t="-106" b="13471"/>
          <a:stretch/>
        </p:blipFill>
        <p:spPr>
          <a:xfrm>
            <a:off x="942332" y="2080808"/>
            <a:ext cx="5494601" cy="3622076"/>
          </a:xfrm>
          <a:prstGeom prst="rect">
            <a:avLst/>
          </a:prstGeom>
        </p:spPr>
      </p:pic>
      <p:sp>
        <p:nvSpPr>
          <p:cNvPr id="2" name="Title 1">
            <a:extLst>
              <a:ext uri="{FF2B5EF4-FFF2-40B4-BE49-F238E27FC236}">
                <a16:creationId xmlns:a16="http://schemas.microsoft.com/office/drawing/2014/main" id="{55C69E71-BEA7-6245-2BB4-F7D45D46381C}"/>
              </a:ext>
            </a:extLst>
          </p:cNvPr>
          <p:cNvSpPr>
            <a:spLocks noGrp="1"/>
          </p:cNvSpPr>
          <p:nvPr>
            <p:ph type="ctrTitle"/>
          </p:nvPr>
        </p:nvSpPr>
        <p:spPr>
          <a:xfrm>
            <a:off x="940018" y="525517"/>
            <a:ext cx="10311965" cy="1057656"/>
          </a:xfrm>
        </p:spPr>
        <p:txBody>
          <a:bodyPr/>
          <a:lstStyle/>
          <a:p>
            <a:r>
              <a:rPr lang="en-US">
                <a:latin typeface="Source Sans Pro"/>
                <a:ea typeface="Source Sans Pro"/>
                <a:cs typeface="Arial"/>
              </a:rPr>
              <a:t>Learning about your students</a:t>
            </a:r>
            <a:endParaRPr lang="en-US"/>
          </a:p>
        </p:txBody>
      </p:sp>
      <p:sp>
        <p:nvSpPr>
          <p:cNvPr id="4" name="Text Placeholder 3">
            <a:extLst>
              <a:ext uri="{FF2B5EF4-FFF2-40B4-BE49-F238E27FC236}">
                <a16:creationId xmlns:a16="http://schemas.microsoft.com/office/drawing/2014/main" id="{5C847DAB-C3A3-272B-983F-8A09287F1CA0}"/>
              </a:ext>
            </a:extLst>
          </p:cNvPr>
          <p:cNvSpPr>
            <a:spLocks noGrp="1"/>
          </p:cNvSpPr>
          <p:nvPr>
            <p:ph type="body" sz="quarter" idx="10"/>
          </p:nvPr>
        </p:nvSpPr>
        <p:spPr>
          <a:xfrm>
            <a:off x="1085619" y="2215553"/>
            <a:ext cx="5205086" cy="3495361"/>
          </a:xfrm>
        </p:spPr>
        <p:txBody>
          <a:bodyPr lIns="0" tIns="0" rIns="0" bIns="0" anchor="t">
            <a:normAutofit/>
          </a:bodyPr>
          <a:lstStyle/>
          <a:p>
            <a:r>
              <a:rPr lang="en-US" sz="2000" b="1">
                <a:latin typeface="Source Sans Pro"/>
                <a:ea typeface="Source Sans Pro"/>
              </a:rPr>
              <a:t>Name:</a:t>
            </a:r>
            <a:endParaRPr lang="en-US" sz="2000" b="1">
              <a:ea typeface="Source Sans Pro"/>
            </a:endParaRPr>
          </a:p>
          <a:p>
            <a:r>
              <a:rPr lang="en-US" sz="2000">
                <a:latin typeface="Source Sans Pro"/>
                <a:ea typeface="Source Sans Pro"/>
              </a:rPr>
              <a:t>Pronouns (optional):</a:t>
            </a:r>
            <a:endParaRPr lang="en-US" sz="2000">
              <a:ea typeface="Source Sans Pro"/>
            </a:endParaRPr>
          </a:p>
          <a:p>
            <a:r>
              <a:rPr lang="en-US" sz="2000" b="1">
                <a:latin typeface="Source Sans Pro"/>
                <a:ea typeface="Source Sans Pro"/>
              </a:rPr>
              <a:t>Respond to two</a:t>
            </a:r>
            <a:r>
              <a:rPr lang="en-US" sz="2000">
                <a:latin typeface="Source Sans Pro"/>
                <a:ea typeface="Source Sans Pro"/>
              </a:rPr>
              <a:t> of the questions below:</a:t>
            </a:r>
          </a:p>
          <a:p>
            <a:pPr marL="342900" indent="-342900">
              <a:buChar char="•"/>
            </a:pPr>
            <a:r>
              <a:rPr lang="en-US" sz="2000">
                <a:latin typeface="Source Sans Pro"/>
                <a:ea typeface="Source Sans Pro"/>
              </a:rPr>
              <a:t>What's a strength you bring with you?</a:t>
            </a:r>
            <a:endParaRPr lang="en-US" sz="2000">
              <a:ea typeface="Source Sans Pro"/>
            </a:endParaRPr>
          </a:p>
          <a:p>
            <a:pPr marL="342900" indent="-342900">
              <a:buChar char="•"/>
            </a:pPr>
            <a:r>
              <a:rPr lang="en-US" sz="2000">
                <a:latin typeface="Source Sans Pro"/>
                <a:ea typeface="Source Sans Pro"/>
              </a:rPr>
              <a:t>What's a skill you hope to work on?</a:t>
            </a:r>
          </a:p>
          <a:p>
            <a:pPr marL="342900" indent="-342900">
              <a:buChar char="•"/>
            </a:pPr>
            <a:r>
              <a:rPr lang="en-US" sz="2000">
                <a:latin typeface="Source Sans Pro"/>
                <a:ea typeface="Source Sans Pro"/>
              </a:rPr>
              <a:t>Describe a class you loved</a:t>
            </a:r>
          </a:p>
          <a:p>
            <a:pPr marL="342900" indent="-342900">
              <a:buChar char="•"/>
            </a:pPr>
            <a:r>
              <a:rPr lang="en-US" sz="2000">
                <a:latin typeface="Source Sans Pro"/>
                <a:ea typeface="Source Sans Pro"/>
              </a:rPr>
              <a:t>If your life was made into a movie, what’s one song/artist that would be on the soundtrack?</a:t>
            </a:r>
          </a:p>
        </p:txBody>
      </p:sp>
    </p:spTree>
    <p:extLst>
      <p:ext uri="{BB962C8B-B14F-4D97-AF65-F5344CB8AC3E}">
        <p14:creationId xmlns:p14="http://schemas.microsoft.com/office/powerpoint/2010/main" val="264317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9E71-BEA7-6245-2BB4-F7D45D46381C}"/>
              </a:ext>
            </a:extLst>
          </p:cNvPr>
          <p:cNvSpPr>
            <a:spLocks noGrp="1"/>
          </p:cNvSpPr>
          <p:nvPr>
            <p:ph type="ctrTitle"/>
          </p:nvPr>
        </p:nvSpPr>
        <p:spPr>
          <a:xfrm>
            <a:off x="735302" y="525517"/>
            <a:ext cx="10516681" cy="1057656"/>
          </a:xfrm>
        </p:spPr>
        <p:txBody>
          <a:bodyPr/>
          <a:lstStyle/>
          <a:p>
            <a:r>
              <a:rPr lang="en-US" sz="3600">
                <a:latin typeface="Source Sans Pro"/>
                <a:ea typeface="Source Sans Pro"/>
                <a:cs typeface="Arial"/>
              </a:rPr>
              <a:t>Use small groups to support peer connections</a:t>
            </a:r>
            <a:endParaRPr lang="en-US" sz="3600"/>
          </a:p>
        </p:txBody>
      </p:sp>
      <p:sp>
        <p:nvSpPr>
          <p:cNvPr id="5" name="Text Placeholder 4">
            <a:extLst>
              <a:ext uri="{FF2B5EF4-FFF2-40B4-BE49-F238E27FC236}">
                <a16:creationId xmlns:a16="http://schemas.microsoft.com/office/drawing/2014/main" id="{6571C250-F078-2088-A0E5-9B1408F79EDE}"/>
              </a:ext>
            </a:extLst>
          </p:cNvPr>
          <p:cNvSpPr>
            <a:spLocks noGrp="1"/>
          </p:cNvSpPr>
          <p:nvPr>
            <p:ph type="body" sz="quarter" idx="10"/>
          </p:nvPr>
        </p:nvSpPr>
        <p:spPr>
          <a:xfrm>
            <a:off x="738140" y="1588076"/>
            <a:ext cx="10710912" cy="4374573"/>
          </a:xfrm>
        </p:spPr>
        <p:txBody>
          <a:bodyPr lIns="0" tIns="0" rIns="0" bIns="0" anchor="t">
            <a:normAutofit fontScale="92500"/>
          </a:bodyPr>
          <a:lstStyle/>
          <a:p>
            <a:r>
              <a:rPr lang="en-US" sz="2800" b="1" dirty="0">
                <a:latin typeface="Calibri"/>
                <a:ea typeface="Source Sans Pro"/>
                <a:cs typeface="Calibri"/>
              </a:rPr>
              <a:t>Help students build connections in small, recurrent groups by</a:t>
            </a:r>
            <a:r>
              <a:rPr lang="en-US" sz="2800" dirty="0">
                <a:latin typeface="Calibri"/>
                <a:ea typeface="Source Sans Pro"/>
                <a:cs typeface="Calibri"/>
              </a:rPr>
              <a:t>:</a:t>
            </a:r>
            <a:endParaRPr lang="en-US" dirty="0">
              <a:ea typeface="Source Sans Pro" panose="020B0503030403020204" pitchFamily="34" charset="0"/>
              <a:cs typeface="Calibri"/>
            </a:endParaRPr>
          </a:p>
          <a:p>
            <a:pPr marL="457200" indent="-342900">
              <a:buFont typeface="Arial" panose="020B0604020202020204" pitchFamily="34" charset="0"/>
              <a:buChar char="•"/>
            </a:pPr>
            <a:r>
              <a:rPr lang="en-US" sz="2800" dirty="0">
                <a:latin typeface="Calibri"/>
                <a:ea typeface="Source Sans Pro"/>
                <a:cs typeface="Calibri"/>
              </a:rPr>
              <a:t>Assigning the groups randomly, so they meet new people</a:t>
            </a:r>
            <a:endParaRPr lang="en-US" dirty="0">
              <a:ea typeface="Source Sans Pro" panose="020B0503030403020204" pitchFamily="34" charset="0"/>
              <a:cs typeface="Calibri"/>
            </a:endParaRPr>
          </a:p>
          <a:p>
            <a:pPr marL="457200" indent="-342900">
              <a:buFont typeface="Arial" panose="020B0604020202020204" pitchFamily="34" charset="0"/>
              <a:buChar char="•"/>
            </a:pPr>
            <a:r>
              <a:rPr lang="en-US" sz="2800" dirty="0">
                <a:latin typeface="Calibri"/>
                <a:ea typeface="Source Sans Pro"/>
                <a:cs typeface="Calibri"/>
              </a:rPr>
              <a:t>Taking 2-3 minutes at the beginning of some classes for them to choose a question and answer together. </a:t>
            </a:r>
            <a:endParaRPr lang="en-US" dirty="0">
              <a:ea typeface="Source Sans Pro" panose="020B0503030403020204" pitchFamily="34" charset="0"/>
              <a:cs typeface="Calibri"/>
            </a:endParaRPr>
          </a:p>
          <a:p>
            <a:pPr marL="1257300" lvl="1" indent="-457200">
              <a:buFont typeface="Courier New" panose="020B0604020202020204" pitchFamily="34" charset="0"/>
              <a:buChar char="o"/>
            </a:pPr>
            <a:r>
              <a:rPr lang="en-US" sz="2600" dirty="0">
                <a:latin typeface="Calibri"/>
                <a:ea typeface="Source Sans Pro"/>
                <a:cs typeface="Calibri"/>
              </a:rPr>
              <a:t>Ex: What is the most useful app on your phone? What's your go-to winter drink? What is one of your favorite places to spend time on campus?</a:t>
            </a:r>
          </a:p>
          <a:p>
            <a:pPr marL="457200" indent="-342900">
              <a:buFont typeface="Arial" panose="020B0604020202020204" pitchFamily="34" charset="0"/>
              <a:buChar char="•"/>
            </a:pPr>
            <a:r>
              <a:rPr lang="en-US" sz="2800" dirty="0">
                <a:latin typeface="Calibri"/>
                <a:ea typeface="Source Sans Pro"/>
                <a:cs typeface="Calibri"/>
              </a:rPr>
              <a:t>If working on some activities as a team is useful, consider whether you want to invite groups to name themselves, choose a theme song, self-assign roles for the day, or other actions that might build group cohesion.</a:t>
            </a:r>
            <a:endParaRPr lang="en-US" sz="2800" dirty="0">
              <a:latin typeface="Calibri"/>
              <a:ea typeface="Source Sans Pro" panose="020B0503030403020204" pitchFamily="34" charset="0"/>
              <a:cs typeface="Calibri"/>
            </a:endParaRPr>
          </a:p>
        </p:txBody>
      </p:sp>
    </p:spTree>
    <p:extLst>
      <p:ext uri="{BB962C8B-B14F-4D97-AF65-F5344CB8AC3E}">
        <p14:creationId xmlns:p14="http://schemas.microsoft.com/office/powerpoint/2010/main" val="13181369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D007804E-6710-C721-0849-5F1F8BADDD3B}"/>
              </a:ext>
            </a:extLst>
          </p:cNvPr>
          <p:cNvSpPr txBox="1">
            <a:spLocks noGrp="1"/>
          </p:cNvSpPr>
          <p:nvPr>
            <p:ph type="title" idx="4294967295"/>
          </p:nvPr>
        </p:nvSpPr>
        <p:spPr>
          <a:xfrm>
            <a:off x="730004" y="468229"/>
            <a:ext cx="8807695"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00000"/>
              </a:lnSpc>
              <a:spcBef>
                <a:spcPts val="0"/>
              </a:spcBef>
              <a:defRPr/>
            </a:pPr>
            <a:r>
              <a:rPr lang="en-US" sz="4000">
                <a:solidFill>
                  <a:srgbClr val="00703C"/>
                </a:solidFill>
                <a:latin typeface="Source Sans Pro"/>
                <a:ea typeface="Source Sans Pro"/>
                <a:cs typeface="+mn-cs"/>
              </a:rPr>
              <a:t>Creating class agreements</a:t>
            </a:r>
            <a:endParaRPr kumimoji="0" lang="en-US" sz="4000" b="0" i="0" u="none" strike="noStrike" kern="1200" cap="none" spc="0" normalizeH="0" baseline="0" noProof="0">
              <a:ln>
                <a:noFill/>
              </a:ln>
              <a:solidFill>
                <a:srgbClr val="00703C"/>
              </a:solidFill>
              <a:effectLst/>
              <a:uLnTx/>
              <a:uFillTx/>
              <a:latin typeface="Source Sans Pro"/>
              <a:ea typeface="Source Sans Pro"/>
              <a:cs typeface="+mn-cs"/>
            </a:endParaRPr>
          </a:p>
        </p:txBody>
      </p:sp>
      <p:sp>
        <p:nvSpPr>
          <p:cNvPr id="4" name="TextBox 3">
            <a:extLst>
              <a:ext uri="{FF2B5EF4-FFF2-40B4-BE49-F238E27FC236}">
                <a16:creationId xmlns:a16="http://schemas.microsoft.com/office/drawing/2014/main" id="{C3CD05BD-5ABA-F2EE-E045-AB312BC81567}"/>
              </a:ext>
            </a:extLst>
          </p:cNvPr>
          <p:cNvSpPr txBox="1"/>
          <p:nvPr/>
        </p:nvSpPr>
        <p:spPr>
          <a:xfrm>
            <a:off x="724994" y="1591174"/>
            <a:ext cx="4756884" cy="5047536"/>
          </a:xfrm>
          <a:prstGeom prst="rect">
            <a:avLst/>
          </a:prstGeom>
          <a:noFill/>
          <a:ln>
            <a:solidFill>
              <a:schemeClr val="tx2"/>
            </a:solidFill>
          </a:ln>
        </p:spPr>
        <p:txBody>
          <a:bodyPr wrap="square" lIns="91440" tIns="45720" rIns="91440" bIns="45720" rtlCol="0" anchor="t">
            <a:spAutoFit/>
          </a:bodyPr>
          <a:lstStyle/>
          <a:p>
            <a:pPr>
              <a:spcAft>
                <a:spcPts val="600"/>
              </a:spcAft>
            </a:pPr>
            <a:r>
              <a:rPr lang="en-US" sz="2800" dirty="0">
                <a:latin typeface="Calibri"/>
                <a:ea typeface="Source Sans Pro"/>
                <a:cs typeface="Calibri"/>
              </a:rPr>
              <a:t>Purpose:</a:t>
            </a:r>
            <a:endParaRPr lang="en-US" sz="2800" dirty="0">
              <a:latin typeface="Source Sans Pro"/>
              <a:ea typeface="Source Sans Pro"/>
              <a:cs typeface="Calibri"/>
            </a:endParaRPr>
          </a:p>
          <a:p>
            <a:pPr>
              <a:spcAft>
                <a:spcPts val="600"/>
              </a:spcAft>
            </a:pPr>
            <a:r>
              <a:rPr lang="en-US" sz="2400" dirty="0">
                <a:latin typeface="Calibri"/>
                <a:ea typeface="Source Sans Pro"/>
                <a:cs typeface="Calibri"/>
              </a:rPr>
              <a:t>Transparently decide how the class will engage in ways that support participation and learning and invite student responsibility for how they engage with each other. </a:t>
            </a:r>
          </a:p>
          <a:p>
            <a:pPr>
              <a:spcAft>
                <a:spcPts val="600"/>
              </a:spcAft>
            </a:pPr>
            <a:endParaRPr lang="en-US" sz="2400" dirty="0">
              <a:latin typeface="Calibri"/>
              <a:ea typeface="Source Sans Pro"/>
              <a:cs typeface="Calibri"/>
            </a:endParaRPr>
          </a:p>
          <a:p>
            <a:pPr>
              <a:spcAft>
                <a:spcPts val="600"/>
              </a:spcAft>
            </a:pPr>
            <a:endParaRPr lang="en-US" sz="2400" dirty="0">
              <a:latin typeface="Calibri"/>
              <a:ea typeface="Source Sans Pro"/>
              <a:cs typeface="Calibri"/>
            </a:endParaRPr>
          </a:p>
          <a:p>
            <a:pPr>
              <a:spcAft>
                <a:spcPts val="600"/>
              </a:spcAft>
            </a:pPr>
            <a:endParaRPr lang="en-US" sz="2400" dirty="0">
              <a:latin typeface="Calibri"/>
              <a:ea typeface="Source Sans Pro"/>
              <a:cs typeface="Calibri"/>
            </a:endParaRPr>
          </a:p>
          <a:p>
            <a:pPr>
              <a:spcAft>
                <a:spcPts val="600"/>
              </a:spcAft>
            </a:pPr>
            <a:endParaRPr lang="en-US" sz="2400" dirty="0">
              <a:latin typeface="Calibri"/>
              <a:ea typeface="Source Sans Pro"/>
              <a:cs typeface="Calibri"/>
            </a:endParaRPr>
          </a:p>
          <a:p>
            <a:pPr>
              <a:spcAft>
                <a:spcPts val="600"/>
              </a:spcAft>
            </a:pPr>
            <a:r>
              <a:rPr lang="en-US" sz="2400" dirty="0">
                <a:latin typeface="Calibri"/>
                <a:ea typeface="Source Sans Pro"/>
                <a:cs typeface="Calibri"/>
              </a:rPr>
              <a:t>Examples of how to create them with students from </a:t>
            </a:r>
            <a:r>
              <a:rPr lang="en-US" sz="2400" dirty="0">
                <a:latin typeface="Calibri"/>
                <a:ea typeface="Source Sans Pro"/>
                <a:cs typeface="Calibri"/>
                <a:hlinkClick r:id="rId3"/>
              </a:rPr>
              <a:t>Berkley's CTL</a:t>
            </a:r>
          </a:p>
        </p:txBody>
      </p:sp>
      <p:sp>
        <p:nvSpPr>
          <p:cNvPr id="2" name="TextBox 1">
            <a:extLst>
              <a:ext uri="{FF2B5EF4-FFF2-40B4-BE49-F238E27FC236}">
                <a16:creationId xmlns:a16="http://schemas.microsoft.com/office/drawing/2014/main" id="{FBDA70A5-FB68-9CEE-2A3D-E07E3E9DB941}"/>
              </a:ext>
            </a:extLst>
          </p:cNvPr>
          <p:cNvSpPr txBox="1"/>
          <p:nvPr/>
        </p:nvSpPr>
        <p:spPr>
          <a:xfrm>
            <a:off x="5760822" y="1591174"/>
            <a:ext cx="5806012" cy="5093702"/>
          </a:xfrm>
          <a:prstGeom prst="rect">
            <a:avLst/>
          </a:prstGeom>
          <a:noFill/>
          <a:ln>
            <a:solidFill>
              <a:schemeClr val="tx2"/>
            </a:solidFill>
          </a:ln>
        </p:spPr>
        <p:txBody>
          <a:bodyPr wrap="square" lIns="91440" tIns="45720" rIns="91440" bIns="45720" rtlCol="0" anchor="t">
            <a:spAutoFit/>
          </a:bodyPr>
          <a:lstStyle/>
          <a:p>
            <a:pPr>
              <a:spcAft>
                <a:spcPts val="600"/>
              </a:spcAft>
            </a:pPr>
            <a:r>
              <a:rPr lang="en-US" sz="2800">
                <a:latin typeface="Calibri"/>
                <a:ea typeface="Source Sans Pro"/>
                <a:cs typeface="Calibri"/>
              </a:rPr>
              <a:t>Examples: </a:t>
            </a:r>
            <a:endParaRPr lang="en-US" sz="2800">
              <a:latin typeface="Source Sans Pro"/>
              <a:ea typeface="Source Sans Pro"/>
              <a:cs typeface="Calibri"/>
            </a:endParaRPr>
          </a:p>
          <a:p>
            <a:pPr marL="342900" indent="-342900">
              <a:buFont typeface="Arial"/>
              <a:buChar char="•"/>
            </a:pPr>
            <a:r>
              <a:rPr lang="en-US" sz="2200">
                <a:solidFill>
                  <a:srgbClr val="434343"/>
                </a:solidFill>
                <a:ea typeface="+mn-lt"/>
                <a:cs typeface="+mn-lt"/>
              </a:rPr>
              <a:t>Assume peers hold a wide range of different experiences and beliefs</a:t>
            </a:r>
          </a:p>
          <a:p>
            <a:pPr marL="342900" indent="-342900">
              <a:buFont typeface="Arial"/>
              <a:buChar char="•"/>
            </a:pPr>
            <a:r>
              <a:rPr lang="en-US" sz="2200">
                <a:solidFill>
                  <a:srgbClr val="434343"/>
                </a:solidFill>
                <a:ea typeface="+mn-lt"/>
                <a:cs typeface="+mn-lt"/>
              </a:rPr>
              <a:t>Challenge ideas, not people</a:t>
            </a:r>
            <a:endParaRPr lang="en-US" sz="2200">
              <a:solidFill>
                <a:srgbClr val="434343"/>
              </a:solidFill>
              <a:ea typeface="Calibri"/>
              <a:cs typeface="Calibri"/>
            </a:endParaRPr>
          </a:p>
          <a:p>
            <a:pPr marL="342900" indent="-342900">
              <a:buFont typeface="Arial"/>
              <a:buChar char="•"/>
            </a:pPr>
            <a:r>
              <a:rPr lang="en-US" sz="2200">
                <a:solidFill>
                  <a:srgbClr val="434343"/>
                </a:solidFill>
                <a:ea typeface="+mn-lt"/>
                <a:cs typeface="+mn-lt"/>
              </a:rPr>
              <a:t>Seek to understand. Ask a question to prompt the other person to clarify.</a:t>
            </a:r>
          </a:p>
          <a:p>
            <a:pPr marL="342900" indent="-342900">
              <a:buFont typeface="Arial"/>
              <a:buChar char="•"/>
            </a:pPr>
            <a:r>
              <a:rPr lang="en-US" sz="2200">
                <a:solidFill>
                  <a:srgbClr val="434343"/>
                </a:solidFill>
                <a:ea typeface="+mn-lt"/>
                <a:cs typeface="+mn-lt"/>
              </a:rPr>
              <a:t>Question your assumptions. How can other points of view help inform your own stance?</a:t>
            </a:r>
          </a:p>
          <a:p>
            <a:pPr marL="342900" indent="-342900">
              <a:buFont typeface="Arial"/>
              <a:buChar char="•"/>
            </a:pPr>
            <a:r>
              <a:rPr lang="en-US" sz="2200">
                <a:solidFill>
                  <a:srgbClr val="434343"/>
                </a:solidFill>
                <a:ea typeface="+mn-lt"/>
                <a:cs typeface="+mn-lt"/>
              </a:rPr>
              <a:t>Demonstrate your reasoning. How are you building connections between evidence?</a:t>
            </a:r>
            <a:endParaRPr lang="en-US" sz="2200">
              <a:solidFill>
                <a:srgbClr val="000000"/>
              </a:solidFill>
              <a:ea typeface="+mn-lt"/>
              <a:cs typeface="+mn-lt"/>
            </a:endParaRPr>
          </a:p>
          <a:p>
            <a:pPr marL="342900" indent="-342900">
              <a:buFont typeface="Arial"/>
              <a:buChar char="•"/>
            </a:pPr>
            <a:r>
              <a:rPr lang="en-US" sz="2200">
                <a:solidFill>
                  <a:srgbClr val="434343"/>
                </a:solidFill>
                <a:ea typeface="+mn-lt"/>
                <a:cs typeface="+mn-lt"/>
              </a:rPr>
              <a:t>Connect the discussion to prior course material and discussions.</a:t>
            </a:r>
            <a:r>
              <a:rPr lang="en-US" sz="2400">
                <a:solidFill>
                  <a:srgbClr val="434343"/>
                </a:solidFill>
                <a:ea typeface="+mn-lt"/>
                <a:cs typeface="+mn-lt"/>
              </a:rPr>
              <a:t> </a:t>
            </a:r>
          </a:p>
          <a:p>
            <a:pPr>
              <a:buFont typeface="Arial"/>
            </a:pPr>
            <a:endParaRPr lang="en-US" sz="2400">
              <a:solidFill>
                <a:srgbClr val="434343"/>
              </a:solidFill>
              <a:latin typeface="Calibri"/>
              <a:ea typeface="Calibri"/>
              <a:cs typeface="Calibri"/>
            </a:endParaRPr>
          </a:p>
          <a:p>
            <a:pPr>
              <a:buFont typeface="Arial"/>
            </a:pPr>
            <a:r>
              <a:rPr lang="en-US" sz="2400">
                <a:solidFill>
                  <a:srgbClr val="434343"/>
                </a:solidFill>
                <a:latin typeface="Calibri"/>
                <a:ea typeface="Calibri"/>
                <a:cs typeface="Calibri"/>
              </a:rPr>
              <a:t>More examples at </a:t>
            </a:r>
            <a:r>
              <a:rPr lang="en-US" sz="2400">
                <a:solidFill>
                  <a:srgbClr val="434343"/>
                </a:solidFill>
                <a:latin typeface="Calibri"/>
                <a:ea typeface="Calibri"/>
                <a:cs typeface="Calibri"/>
                <a:hlinkClick r:id="rId4"/>
              </a:rPr>
              <a:t>Sheridan Center site</a:t>
            </a:r>
            <a:endParaRPr lang="en-US" sz="2400">
              <a:solidFill>
                <a:srgbClr val="434343"/>
              </a:solidFill>
              <a:latin typeface="Calibri"/>
              <a:ea typeface="Calibri"/>
              <a:cs typeface="Calibri"/>
            </a:endParaRPr>
          </a:p>
        </p:txBody>
      </p:sp>
    </p:spTree>
    <p:extLst>
      <p:ext uri="{BB962C8B-B14F-4D97-AF65-F5344CB8AC3E}">
        <p14:creationId xmlns:p14="http://schemas.microsoft.com/office/powerpoint/2010/main" val="14935808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D01325-2522-B509-B89B-A07D41A5A035}"/>
              </a:ext>
            </a:extLst>
          </p:cNvPr>
          <p:cNvSpPr>
            <a:spLocks noGrp="1"/>
          </p:cNvSpPr>
          <p:nvPr>
            <p:ph type="title"/>
          </p:nvPr>
        </p:nvSpPr>
        <p:spPr>
          <a:xfrm>
            <a:off x="723900" y="2038432"/>
            <a:ext cx="8610185" cy="2281187"/>
          </a:xfrm>
        </p:spPr>
        <p:txBody>
          <a:bodyPr/>
          <a:lstStyle/>
          <a:p>
            <a:r>
              <a:rPr lang="en-US">
                <a:solidFill>
                  <a:srgbClr val="FEE11A"/>
                </a:solidFill>
                <a:latin typeface="Source Sans Pro Black"/>
                <a:ea typeface="Source Sans Pro Black"/>
              </a:rPr>
              <a:t>Lesson Planning (10 min)</a:t>
            </a:r>
          </a:p>
        </p:txBody>
      </p:sp>
      <p:sp>
        <p:nvSpPr>
          <p:cNvPr id="3" name="Slide Number Placeholder 2">
            <a:extLst>
              <a:ext uri="{FF2B5EF4-FFF2-40B4-BE49-F238E27FC236}">
                <a16:creationId xmlns:a16="http://schemas.microsoft.com/office/drawing/2014/main" id="{36303EA1-5BE5-A1A0-1B70-CD7B47624B7F}"/>
              </a:ext>
            </a:extLst>
          </p:cNvPr>
          <p:cNvSpPr>
            <a:spLocks noGrp="1"/>
          </p:cNvSpPr>
          <p:nvPr>
            <p:ph type="sldNum" sz="quarter" idx="4294967295"/>
          </p:nvPr>
        </p:nvSpPr>
        <p:spPr>
          <a:xfrm>
            <a:off x="0" y="0"/>
            <a:ext cx="0" cy="0"/>
          </a:xfrm>
        </p:spPr>
        <p:txBody>
          <a:bodyPr/>
          <a:lstStyle/>
          <a:p>
            <a:fld id="{05E5E9AB-50F5-454F-A365-EE96C4532249}" type="slidenum">
              <a:rPr lang="en-US" smtClean="0"/>
              <a:t>23</a:t>
            </a:fld>
            <a:endParaRPr lang="en-US"/>
          </a:p>
        </p:txBody>
      </p:sp>
    </p:spTree>
    <p:extLst>
      <p:ext uri="{BB962C8B-B14F-4D97-AF65-F5344CB8AC3E}">
        <p14:creationId xmlns:p14="http://schemas.microsoft.com/office/powerpoint/2010/main" val="34094129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A6DA6-58DD-EE05-8E7D-7A198BA22AF5}"/>
              </a:ext>
            </a:extLst>
          </p:cNvPr>
          <p:cNvSpPr>
            <a:spLocks noGrp="1"/>
          </p:cNvSpPr>
          <p:nvPr>
            <p:ph type="ctrTitle"/>
          </p:nvPr>
        </p:nvSpPr>
        <p:spPr/>
        <p:txBody>
          <a:bodyPr/>
          <a:lstStyle/>
          <a:p>
            <a:r>
              <a:rPr lang="en-US">
                <a:latin typeface="Source Sans Pro"/>
                <a:ea typeface="Source Sans Pro"/>
                <a:cs typeface="Arial"/>
              </a:rPr>
              <a:t>Why make a lesson plan?</a:t>
            </a:r>
            <a:endParaRPr lang="en-US"/>
          </a:p>
        </p:txBody>
      </p:sp>
      <p:sp>
        <p:nvSpPr>
          <p:cNvPr id="3" name="Content Placeholder 2">
            <a:extLst>
              <a:ext uri="{FF2B5EF4-FFF2-40B4-BE49-F238E27FC236}">
                <a16:creationId xmlns:a16="http://schemas.microsoft.com/office/drawing/2014/main" id="{F42FB8D7-D14C-28F0-4FA6-923A96F88BE4}"/>
              </a:ext>
            </a:extLst>
          </p:cNvPr>
          <p:cNvSpPr>
            <a:spLocks noGrp="1"/>
          </p:cNvSpPr>
          <p:nvPr>
            <p:ph sz="quarter" idx="10"/>
          </p:nvPr>
        </p:nvSpPr>
        <p:spPr>
          <a:xfrm>
            <a:off x="742950" y="1940546"/>
            <a:ext cx="7918561" cy="4154524"/>
          </a:xfrm>
        </p:spPr>
        <p:txBody>
          <a:bodyPr lIns="0" tIns="0" rIns="0" bIns="0" anchor="t"/>
          <a:lstStyle/>
          <a:p>
            <a:r>
              <a:rPr lang="en-US" sz="2800">
                <a:latin typeface="Source Sans Pro"/>
                <a:ea typeface="Source Sans Pro"/>
              </a:rPr>
              <a:t>Lesson plans are for you, though it's great to share them or parts of them with students. </a:t>
            </a:r>
          </a:p>
          <a:p>
            <a:r>
              <a:rPr lang="en-US" sz="2800">
                <a:latin typeface="Source Sans Pro"/>
                <a:ea typeface="Source Sans Pro"/>
              </a:rPr>
              <a:t>They help us focus activities, content, and feedback on what students should learn, help save planning time, and can help reduce instructor anxiety. </a:t>
            </a:r>
            <a:endParaRPr lang="en-US" sz="2800">
              <a:ea typeface="Source Sans Pro"/>
            </a:endParaRPr>
          </a:p>
          <a:p>
            <a:r>
              <a:rPr lang="en-US" sz="2800">
                <a:latin typeface="Source Sans Pro"/>
                <a:ea typeface="Source Sans Pro"/>
              </a:rPr>
              <a:t>There's no one way to do them, but there are common components of them.</a:t>
            </a:r>
            <a:endParaRPr lang="en-US" sz="2800">
              <a:ea typeface="Source Sans Pro"/>
            </a:endParaRPr>
          </a:p>
          <a:p>
            <a:endParaRPr lang="en-US" sz="2400">
              <a:ea typeface="Source Sans Pro"/>
            </a:endParaRPr>
          </a:p>
        </p:txBody>
      </p:sp>
    </p:spTree>
    <p:extLst>
      <p:ext uri="{BB962C8B-B14F-4D97-AF65-F5344CB8AC3E}">
        <p14:creationId xmlns:p14="http://schemas.microsoft.com/office/powerpoint/2010/main" val="10729648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B0417-8B6E-9208-D34E-FF7F9C4C0F84}"/>
              </a:ext>
            </a:extLst>
          </p:cNvPr>
          <p:cNvSpPr>
            <a:spLocks noGrp="1"/>
          </p:cNvSpPr>
          <p:nvPr>
            <p:ph type="ctrTitle"/>
          </p:nvPr>
        </p:nvSpPr>
        <p:spPr>
          <a:xfrm>
            <a:off x="742950" y="767774"/>
            <a:ext cx="10706102" cy="1041214"/>
          </a:xfrm>
        </p:spPr>
        <p:txBody>
          <a:bodyPr spcFirstLastPara="1" wrap="square" lIns="0" tIns="0" rIns="0" bIns="0" anchor="t" anchorCtr="0">
            <a:noAutofit/>
          </a:bodyPr>
          <a:lstStyle/>
          <a:p>
            <a:r>
              <a:rPr lang="en-US">
                <a:solidFill>
                  <a:srgbClr val="007030"/>
                </a:solidFill>
                <a:latin typeface="Source Sans Pro"/>
                <a:ea typeface="Source Sans Pro"/>
                <a:cs typeface="Arial"/>
              </a:rPr>
              <a:t>Components of a lesson plan</a:t>
            </a:r>
            <a:endParaRPr lang="en-US"/>
          </a:p>
        </p:txBody>
      </p:sp>
      <p:sp>
        <p:nvSpPr>
          <p:cNvPr id="3" name="Content Placeholder 2">
            <a:extLst>
              <a:ext uri="{FF2B5EF4-FFF2-40B4-BE49-F238E27FC236}">
                <a16:creationId xmlns:a16="http://schemas.microsoft.com/office/drawing/2014/main" id="{526ACDAC-7DF8-3549-98A7-1DA6503EDD08}"/>
              </a:ext>
            </a:extLst>
          </p:cNvPr>
          <p:cNvSpPr>
            <a:spLocks noGrp="1"/>
          </p:cNvSpPr>
          <p:nvPr>
            <p:ph sz="quarter" idx="10"/>
          </p:nvPr>
        </p:nvSpPr>
        <p:spPr>
          <a:xfrm>
            <a:off x="742950" y="1630606"/>
            <a:ext cx="8604032" cy="4464464"/>
          </a:xfrm>
        </p:spPr>
        <p:txBody>
          <a:bodyPr lIns="0" tIns="0" rIns="0" bIns="0" anchor="t"/>
          <a:lstStyle/>
          <a:p>
            <a:r>
              <a:rPr lang="en-US" sz="2400">
                <a:latin typeface="Source Sans Pro"/>
                <a:ea typeface="Source Sans Pro"/>
              </a:rPr>
              <a:t>In most/all sessions, you will want to have:</a:t>
            </a:r>
            <a:endParaRPr lang="en-US">
              <a:ea typeface="Source Sans Pro" panose="020B0503030403020204" pitchFamily="34" charset="0"/>
            </a:endParaRPr>
          </a:p>
          <a:p>
            <a:pPr marL="342900" indent="-342900">
              <a:buChar char="•"/>
            </a:pPr>
            <a:r>
              <a:rPr lang="en-US" sz="2400">
                <a:latin typeface="Source Sans Pro"/>
                <a:ea typeface="Source Sans Pro"/>
              </a:rPr>
              <a:t>The </a:t>
            </a:r>
            <a:r>
              <a:rPr lang="en-US" sz="2400" b="1">
                <a:latin typeface="Source Sans Pro"/>
                <a:ea typeface="Source Sans Pro"/>
              </a:rPr>
              <a:t>learning objectives</a:t>
            </a:r>
          </a:p>
          <a:p>
            <a:pPr marL="342900" indent="-342900">
              <a:buFont typeface="Arial,Sans-Serif" panose="020B0604020202020204" pitchFamily="34" charset="0"/>
              <a:buChar char="•"/>
            </a:pPr>
            <a:r>
              <a:rPr lang="en-US" sz="2400">
                <a:latin typeface="Source Sans Pro"/>
                <a:ea typeface="Source Sans Pro"/>
              </a:rPr>
              <a:t>An </a:t>
            </a:r>
            <a:r>
              <a:rPr lang="en-US" sz="2400" b="1">
                <a:latin typeface="Source Sans Pro"/>
                <a:ea typeface="Source Sans Pro"/>
              </a:rPr>
              <a:t>agenda or outline</a:t>
            </a:r>
            <a:r>
              <a:rPr lang="en-US" sz="2400">
                <a:latin typeface="Source Sans Pro"/>
                <a:ea typeface="Source Sans Pro"/>
              </a:rPr>
              <a:t> (can share on a slide or hard copy)</a:t>
            </a:r>
          </a:p>
          <a:p>
            <a:pPr marL="342900" indent="-342900">
              <a:buChar char="•"/>
            </a:pPr>
            <a:r>
              <a:rPr lang="en-US" sz="2400">
                <a:latin typeface="Source Sans Pro"/>
                <a:ea typeface="Source Sans Pro"/>
              </a:rPr>
              <a:t>A way to </a:t>
            </a:r>
            <a:r>
              <a:rPr lang="en-US" sz="2400" b="1">
                <a:latin typeface="Source Sans Pro"/>
                <a:ea typeface="Source Sans Pro"/>
              </a:rPr>
              <a:t>warm up</a:t>
            </a:r>
            <a:r>
              <a:rPr lang="en-US" sz="2400">
                <a:latin typeface="Source Sans Pro"/>
                <a:ea typeface="Source Sans Pro"/>
              </a:rPr>
              <a:t>: an authentically interesting question or problem, a moment for peer-to-peer connection, a moment to retrieve info from prior class</a:t>
            </a:r>
          </a:p>
          <a:p>
            <a:pPr marL="342900" indent="-342900">
              <a:buChar char="•"/>
            </a:pPr>
            <a:r>
              <a:rPr lang="en-US" sz="2400" b="1">
                <a:latin typeface="Source Sans Pro"/>
                <a:ea typeface="Source Sans Pro"/>
              </a:rPr>
              <a:t>Main learning activitie</a:t>
            </a:r>
            <a:r>
              <a:rPr lang="en-US" sz="2400">
                <a:latin typeface="Source Sans Pro"/>
                <a:ea typeface="Source Sans Pro"/>
              </a:rPr>
              <a:t>s that relate to the learning objectives: structured small group discussions, reflections, large group discussions, case studies</a:t>
            </a:r>
            <a:endParaRPr lang="en-US" sz="2400">
              <a:ea typeface="Source Sans Pro"/>
            </a:endParaRPr>
          </a:p>
          <a:p>
            <a:pPr marL="342900" indent="-342900">
              <a:buChar char="•"/>
            </a:pPr>
            <a:r>
              <a:rPr lang="en-US" sz="2400">
                <a:latin typeface="Source Sans Pro"/>
                <a:ea typeface="Source Sans Pro"/>
              </a:rPr>
              <a:t>A way to </a:t>
            </a:r>
            <a:r>
              <a:rPr lang="en-US" sz="2400" b="1">
                <a:latin typeface="Source Sans Pro"/>
                <a:ea typeface="Source Sans Pro"/>
              </a:rPr>
              <a:t>wrap up</a:t>
            </a:r>
            <a:r>
              <a:rPr lang="en-US" sz="2400">
                <a:latin typeface="Source Sans Pro"/>
                <a:ea typeface="Source Sans Pro"/>
              </a:rPr>
              <a:t>: summarizing key concepts, muddiest points, new questions</a:t>
            </a:r>
            <a:endParaRPr lang="en-US" sz="2400">
              <a:ea typeface="Source Sans Pro" panose="020B0503030403020204" pitchFamily="34" charset="0"/>
            </a:endParaRPr>
          </a:p>
        </p:txBody>
      </p:sp>
    </p:spTree>
    <p:extLst>
      <p:ext uri="{BB962C8B-B14F-4D97-AF65-F5344CB8AC3E}">
        <p14:creationId xmlns:p14="http://schemas.microsoft.com/office/powerpoint/2010/main" val="23535205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ED948-98BE-C0BF-A7EC-A6C682F147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837049-673C-DBFB-1D3A-8FE2A4B96338}"/>
              </a:ext>
            </a:extLst>
          </p:cNvPr>
          <p:cNvSpPr>
            <a:spLocks noGrp="1"/>
          </p:cNvSpPr>
          <p:nvPr>
            <p:ph type="ctrTitle"/>
          </p:nvPr>
        </p:nvSpPr>
        <p:spPr>
          <a:xfrm>
            <a:off x="742950" y="767774"/>
            <a:ext cx="10706102" cy="1041214"/>
          </a:xfrm>
        </p:spPr>
        <p:txBody>
          <a:bodyPr spcFirstLastPara="1" wrap="square" lIns="0" tIns="0" rIns="0" bIns="0" anchor="t" anchorCtr="0">
            <a:noAutofit/>
          </a:bodyPr>
          <a:lstStyle/>
          <a:p>
            <a:r>
              <a:rPr lang="en-US">
                <a:solidFill>
                  <a:srgbClr val="007030"/>
                </a:solidFill>
                <a:latin typeface="Source Sans Pro"/>
                <a:ea typeface="Source Sans Pro"/>
                <a:cs typeface="Arial"/>
              </a:rPr>
              <a:t>Lesson Plan – Learning Objectives</a:t>
            </a:r>
            <a:endParaRPr lang="en-US"/>
          </a:p>
        </p:txBody>
      </p:sp>
      <p:sp>
        <p:nvSpPr>
          <p:cNvPr id="7" name="Rectangle 6">
            <a:extLst>
              <a:ext uri="{FF2B5EF4-FFF2-40B4-BE49-F238E27FC236}">
                <a16:creationId xmlns:a16="http://schemas.microsoft.com/office/drawing/2014/main" id="{4865B5F5-03D5-D0EF-EDE8-D24D63ED69B0}"/>
              </a:ext>
            </a:extLst>
          </p:cNvPr>
          <p:cNvSpPr/>
          <p:nvPr/>
        </p:nvSpPr>
        <p:spPr>
          <a:xfrm>
            <a:off x="3048000" y="1425675"/>
            <a:ext cx="8786872" cy="1040580"/>
          </a:xfrm>
          <a:prstGeom prst="rect">
            <a:avLst/>
          </a:prstGeom>
          <a:solidFill>
            <a:srgbClr val="00703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000" b="1" dirty="0">
                <a:solidFill>
                  <a:schemeClr val="bg1"/>
                </a:solidFill>
                <a:latin typeface="Source Sans Pro"/>
                <a:ea typeface="Source Sans Pro"/>
                <a:cs typeface="Calibri"/>
              </a:rPr>
              <a:t>What should students know or be able to do by the end of the course/unit/lesson?  </a:t>
            </a:r>
            <a:endParaRPr lang="en-US" sz="2000" dirty="0">
              <a:solidFill>
                <a:schemeClr val="bg1"/>
              </a:solidFill>
              <a:latin typeface="Source Sans Pro"/>
              <a:ea typeface="Source Sans Pro"/>
              <a:cs typeface="Calibri"/>
            </a:endParaRPr>
          </a:p>
          <a:p>
            <a:r>
              <a:rPr lang="en-US" sz="2000" dirty="0">
                <a:solidFill>
                  <a:schemeClr val="bg1"/>
                </a:solidFill>
                <a:latin typeface="Source Sans Pro"/>
                <a:ea typeface="Source Sans Pro"/>
              </a:rPr>
              <a:t>By the end of the lesson, students will be able to [verb] [skill or knowledge]</a:t>
            </a:r>
            <a:endParaRPr lang="en-US" sz="2000" dirty="0">
              <a:solidFill>
                <a:schemeClr val="bg1"/>
              </a:solidFill>
              <a:latin typeface="Source Sans Pro"/>
              <a:ea typeface="Source Sans Pro"/>
              <a:cs typeface="Calibri"/>
            </a:endParaRPr>
          </a:p>
        </p:txBody>
      </p:sp>
      <p:sp>
        <p:nvSpPr>
          <p:cNvPr id="8" name="TextBox 1">
            <a:extLst>
              <a:ext uri="{FF2B5EF4-FFF2-40B4-BE49-F238E27FC236}">
                <a16:creationId xmlns:a16="http://schemas.microsoft.com/office/drawing/2014/main" id="{4FB8202D-7007-63B3-5755-3708EDD9017C}"/>
              </a:ext>
            </a:extLst>
          </p:cNvPr>
          <p:cNvSpPr txBox="1"/>
          <p:nvPr/>
        </p:nvSpPr>
        <p:spPr>
          <a:xfrm>
            <a:off x="262192" y="6276257"/>
            <a:ext cx="8988321"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300"/>
              </a:spcBef>
              <a:spcAft>
                <a:spcPts val="100"/>
              </a:spcAft>
            </a:pPr>
            <a:r>
              <a:rPr lang="en-US" sz="1200">
                <a:latin typeface="Source Sans Pro"/>
                <a:ea typeface="Source Sans Pro"/>
              </a:rPr>
              <a:t>Source: </a:t>
            </a:r>
            <a:r>
              <a:rPr lang="en-US" sz="1200">
                <a:latin typeface="Source Sans Pro"/>
                <a:ea typeface="Source Sans Pro"/>
                <a:hlinkClick r:id="rId3"/>
              </a:rPr>
              <a:t>crlt.umich.edu/sites/default/files/resource_files/GSI_Guidebook/GSI_Guidebook_40-43.pdf</a:t>
            </a:r>
            <a:endParaRPr lang="en-US" sz="1200">
              <a:latin typeface="Source Sans Pro"/>
              <a:ea typeface="Source Sans Pro"/>
            </a:endParaRPr>
          </a:p>
        </p:txBody>
      </p:sp>
      <p:sp>
        <p:nvSpPr>
          <p:cNvPr id="9" name="TextBox 8">
            <a:extLst>
              <a:ext uri="{FF2B5EF4-FFF2-40B4-BE49-F238E27FC236}">
                <a16:creationId xmlns:a16="http://schemas.microsoft.com/office/drawing/2014/main" id="{F9943349-3E97-5032-1F34-9EEE82A14724}"/>
              </a:ext>
            </a:extLst>
          </p:cNvPr>
          <p:cNvSpPr txBox="1"/>
          <p:nvPr/>
        </p:nvSpPr>
        <p:spPr>
          <a:xfrm>
            <a:off x="479746" y="2859547"/>
            <a:ext cx="5328916"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latin typeface="Source Sans Pro"/>
                <a:ea typeface="Source Sans Pro"/>
                <a:cs typeface="Calibri"/>
              </a:rPr>
              <a:t>Why Learning Objectives Matter</a:t>
            </a:r>
            <a:endParaRPr lang="en-US"/>
          </a:p>
          <a:p>
            <a:pPr marL="342900" indent="-342900">
              <a:buFont typeface="Arial"/>
              <a:buChar char="•"/>
            </a:pPr>
            <a:r>
              <a:rPr lang="en-US" sz="2000">
                <a:latin typeface="Source Sans Pro"/>
                <a:ea typeface="Source Sans Pro"/>
                <a:cs typeface="Calibri"/>
              </a:rPr>
              <a:t>Help us understand what content and activities to choose </a:t>
            </a:r>
            <a:endParaRPr lang="en-US">
              <a:ea typeface="Calibri" panose="020F0502020204030204"/>
              <a:cs typeface="Calibri" panose="020F0502020204030204"/>
            </a:endParaRPr>
          </a:p>
          <a:p>
            <a:pPr marL="342900" indent="-342900">
              <a:buFont typeface="Arial"/>
              <a:buChar char="•"/>
            </a:pPr>
            <a:r>
              <a:rPr lang="en-US" sz="2000">
                <a:latin typeface="Source Sans Pro"/>
                <a:ea typeface="Source Sans Pro"/>
                <a:cs typeface="Calibri"/>
              </a:rPr>
              <a:t>Save planning time</a:t>
            </a:r>
          </a:p>
          <a:p>
            <a:pPr marL="342900" indent="-342900">
              <a:buFont typeface="Arial"/>
              <a:buChar char="•"/>
            </a:pPr>
            <a:r>
              <a:rPr lang="en-US" sz="2000">
                <a:latin typeface="Source Sans Pro"/>
                <a:ea typeface="Source Sans Pro"/>
                <a:cs typeface="Calibri"/>
              </a:rPr>
              <a:t>Decide what students and you are doing </a:t>
            </a:r>
          </a:p>
          <a:p>
            <a:pPr marL="342900" indent="-342900">
              <a:buFont typeface="Arial"/>
              <a:buChar char="•"/>
            </a:pPr>
            <a:r>
              <a:rPr lang="en-US" sz="2000">
                <a:latin typeface="Source Sans Pro"/>
                <a:ea typeface="Source Sans Pro"/>
                <a:cs typeface="Calibri"/>
              </a:rPr>
              <a:t>Help you stay focus on what students should learn.</a:t>
            </a:r>
          </a:p>
          <a:p>
            <a:pPr marL="342900" indent="-342900">
              <a:buFont typeface="Arial"/>
              <a:buChar char="•"/>
            </a:pPr>
            <a:r>
              <a:rPr lang="en-US" sz="2000">
                <a:latin typeface="Source Sans Pro"/>
                <a:ea typeface="Source Sans Pro"/>
                <a:cs typeface="Calibri"/>
              </a:rPr>
              <a:t>Reduce anxiety</a:t>
            </a:r>
            <a:endParaRPr lang="en-US">
              <a:ea typeface="Calibri" panose="020F0502020204030204"/>
              <a:cs typeface="Calibri" panose="020F0502020204030204"/>
            </a:endParaRPr>
          </a:p>
        </p:txBody>
      </p:sp>
      <p:sp>
        <p:nvSpPr>
          <p:cNvPr id="10" name="TextBox 9">
            <a:extLst>
              <a:ext uri="{FF2B5EF4-FFF2-40B4-BE49-F238E27FC236}">
                <a16:creationId xmlns:a16="http://schemas.microsoft.com/office/drawing/2014/main" id="{C675EB05-1E4B-CBC2-65E2-765EC99324E6}"/>
              </a:ext>
            </a:extLst>
          </p:cNvPr>
          <p:cNvSpPr txBox="1"/>
          <p:nvPr/>
        </p:nvSpPr>
        <p:spPr>
          <a:xfrm>
            <a:off x="6218903" y="2859547"/>
            <a:ext cx="6063225"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latin typeface="Source Sans Pro"/>
                <a:ea typeface="Source Sans Pro"/>
                <a:cs typeface="Calibri"/>
              </a:rPr>
              <a:t>Good learning objectives help students:</a:t>
            </a:r>
          </a:p>
          <a:p>
            <a:pPr marL="685800" indent="-342900">
              <a:buFont typeface="Arial"/>
              <a:buChar char="•"/>
            </a:pPr>
            <a:r>
              <a:rPr lang="en-US" sz="2000">
                <a:latin typeface="Source Sans Pro"/>
                <a:ea typeface="Source Sans Pro"/>
                <a:cs typeface="Calibri"/>
              </a:rPr>
              <a:t>Know what’s expected and stay focused</a:t>
            </a:r>
          </a:p>
          <a:p>
            <a:pPr marL="685800" indent="-342900">
              <a:buFont typeface="Arial"/>
              <a:buChar char="•"/>
            </a:pPr>
            <a:r>
              <a:rPr lang="en-US" sz="2000">
                <a:latin typeface="Source Sans Pro"/>
                <a:ea typeface="Source Sans Pro"/>
                <a:cs typeface="Calibri"/>
              </a:rPr>
              <a:t>Practice skills in meaningful ways</a:t>
            </a:r>
          </a:p>
          <a:p>
            <a:pPr marL="685800" indent="-342900">
              <a:buFont typeface="Arial"/>
              <a:buChar char="•"/>
            </a:pPr>
            <a:r>
              <a:rPr lang="en-US" sz="2000">
                <a:latin typeface="Source Sans Pro"/>
                <a:ea typeface="Source Sans Pro"/>
                <a:cs typeface="Calibri"/>
              </a:rPr>
              <a:t>Track their own learning progress</a:t>
            </a:r>
          </a:p>
          <a:p>
            <a:pPr marL="685800" indent="-342900">
              <a:buFont typeface="Arial"/>
              <a:buChar char="•"/>
            </a:pPr>
            <a:r>
              <a:rPr lang="en-US" sz="2000">
                <a:latin typeface="Source Sans Pro"/>
                <a:ea typeface="Source Sans Pro"/>
                <a:cs typeface="Calibri"/>
              </a:rPr>
              <a:t>Apply what they’ve learned in new situations</a:t>
            </a:r>
            <a:endParaRPr lang="en-US">
              <a:ea typeface="Calibri" panose="020F0502020204030204"/>
              <a:cs typeface="Calibri" panose="020F0502020204030204"/>
            </a:endParaRPr>
          </a:p>
        </p:txBody>
      </p:sp>
      <p:cxnSp>
        <p:nvCxnSpPr>
          <p:cNvPr id="12" name="Straight Arrow Connector 11">
            <a:extLst>
              <a:ext uri="{FF2B5EF4-FFF2-40B4-BE49-F238E27FC236}">
                <a16:creationId xmlns:a16="http://schemas.microsoft.com/office/drawing/2014/main" id="{B288778D-148E-1DD7-2A53-FFE8C5D760B9}"/>
              </a:ext>
            </a:extLst>
          </p:cNvPr>
          <p:cNvCxnSpPr/>
          <p:nvPr/>
        </p:nvCxnSpPr>
        <p:spPr>
          <a:xfrm>
            <a:off x="5967446" y="2950807"/>
            <a:ext cx="8193" cy="2785806"/>
          </a:xfrm>
          <a:prstGeom prst="straightConnector1">
            <a:avLst/>
          </a:prstGeom>
          <a:ln w="57150"/>
        </p:spPr>
        <p:style>
          <a:lnRef idx="1">
            <a:schemeClr val="accent1"/>
          </a:lnRef>
          <a:fillRef idx="0">
            <a:schemeClr val="accent1"/>
          </a:fillRef>
          <a:effectRef idx="0">
            <a:schemeClr val="accent1"/>
          </a:effectRef>
          <a:fontRef idx="minor">
            <a:schemeClr val="tx1"/>
          </a:fontRef>
        </p:style>
      </p:cxnSp>
      <p:sp>
        <p:nvSpPr>
          <p:cNvPr id="4" name="Flowchart: Alternate Process 3">
            <a:extLst>
              <a:ext uri="{FF2B5EF4-FFF2-40B4-BE49-F238E27FC236}">
                <a16:creationId xmlns:a16="http://schemas.microsoft.com/office/drawing/2014/main" id="{883FA8A4-80D2-C76F-DCE0-F4DDE6F29472}"/>
              </a:ext>
            </a:extLst>
          </p:cNvPr>
          <p:cNvSpPr/>
          <p:nvPr/>
        </p:nvSpPr>
        <p:spPr>
          <a:xfrm>
            <a:off x="670159" y="1424089"/>
            <a:ext cx="2202540" cy="1046416"/>
          </a:xfrm>
          <a:prstGeom prst="flowChartAlternateProcess">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dirty="0">
                <a:solidFill>
                  <a:schemeClr val="bg1"/>
                </a:solidFill>
                <a:latin typeface="Source Sans Pro"/>
                <a:ea typeface="Source Sans Pro"/>
                <a:cs typeface="Calibri"/>
              </a:rPr>
              <a:t>Learning objectives </a:t>
            </a:r>
            <a:endParaRPr lang="en-US" sz="2400" dirty="0">
              <a:solidFill>
                <a:schemeClr val="bg1"/>
              </a:solidFill>
              <a:latin typeface="Source Sans Pro"/>
              <a:ea typeface="Source Sans Pro"/>
            </a:endParaRPr>
          </a:p>
        </p:txBody>
      </p:sp>
    </p:spTree>
    <p:extLst>
      <p:ext uri="{BB962C8B-B14F-4D97-AF65-F5344CB8AC3E}">
        <p14:creationId xmlns:p14="http://schemas.microsoft.com/office/powerpoint/2010/main" val="38169184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66637-4161-E7A7-0C54-DA9FF8B7DB61}"/>
              </a:ext>
            </a:extLst>
          </p:cNvPr>
          <p:cNvSpPr>
            <a:spLocks noGrp="1"/>
          </p:cNvSpPr>
          <p:nvPr>
            <p:ph type="ctrTitle"/>
          </p:nvPr>
        </p:nvSpPr>
        <p:spPr/>
        <p:txBody>
          <a:bodyPr/>
          <a:lstStyle/>
          <a:p>
            <a:r>
              <a:rPr lang="en-US">
                <a:latin typeface="Source Sans Pro"/>
                <a:ea typeface="Source Sans Pro"/>
                <a:cs typeface="Arial"/>
              </a:rPr>
              <a:t>Lesson Plan Components</a:t>
            </a:r>
            <a:endParaRPr lang="en-US"/>
          </a:p>
        </p:txBody>
      </p:sp>
      <p:sp>
        <p:nvSpPr>
          <p:cNvPr id="7" name="Rectangle: Rounded Corners 6">
            <a:extLst>
              <a:ext uri="{FF2B5EF4-FFF2-40B4-BE49-F238E27FC236}">
                <a16:creationId xmlns:a16="http://schemas.microsoft.com/office/drawing/2014/main" id="{E89F84EE-EE8C-6A0A-EAD8-471349A45ACE}"/>
              </a:ext>
            </a:extLst>
          </p:cNvPr>
          <p:cNvSpPr/>
          <p:nvPr/>
        </p:nvSpPr>
        <p:spPr>
          <a:xfrm>
            <a:off x="862849" y="1806876"/>
            <a:ext cx="2281371" cy="682608"/>
          </a:xfrm>
          <a:prstGeom prst="roundRect">
            <a:avLst/>
          </a:prstGeom>
          <a:solidFill>
            <a:schemeClr val="bg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a:solidFill>
                  <a:schemeClr val="tx1"/>
                </a:solidFill>
                <a:latin typeface="Source Sans Pro"/>
                <a:ea typeface="Source Sans Pro"/>
                <a:cs typeface="Calibri"/>
              </a:rPr>
              <a:t>Warm-up</a:t>
            </a:r>
          </a:p>
        </p:txBody>
      </p:sp>
      <p:sp>
        <p:nvSpPr>
          <p:cNvPr id="9" name="TextBox 3">
            <a:extLst>
              <a:ext uri="{FF2B5EF4-FFF2-40B4-BE49-F238E27FC236}">
                <a16:creationId xmlns:a16="http://schemas.microsoft.com/office/drawing/2014/main" id="{DDE47FF6-3F32-6637-AEB2-18330556AB98}"/>
              </a:ext>
            </a:extLst>
          </p:cNvPr>
          <p:cNvSpPr txBox="1"/>
          <p:nvPr/>
        </p:nvSpPr>
        <p:spPr>
          <a:xfrm>
            <a:off x="860248" y="2958509"/>
            <a:ext cx="10672416" cy="2677656"/>
          </a:xfrm>
          <a:prstGeom prst="rect">
            <a:avLst/>
          </a:prstGeom>
          <a:noFill/>
          <a:ln>
            <a:solidFill>
              <a:schemeClr val="tx2"/>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i="1">
                <a:ea typeface="Calibri"/>
                <a:cs typeface="Calibri"/>
              </a:rPr>
              <a:t>For example:</a:t>
            </a:r>
          </a:p>
          <a:p>
            <a:pPr marL="342900" indent="-342900">
              <a:buFont typeface="Arial"/>
              <a:buChar char="•"/>
            </a:pPr>
            <a:r>
              <a:rPr lang="en-US" sz="2400">
                <a:latin typeface="Calibri"/>
                <a:ea typeface="Calibri"/>
                <a:cs typeface="Calibri"/>
              </a:rPr>
              <a:t>Share a fact, quote, or big question related to the topic of the day</a:t>
            </a:r>
          </a:p>
          <a:p>
            <a:pPr marL="342900" indent="-342900">
              <a:buFont typeface="Arial"/>
              <a:buChar char="•"/>
            </a:pPr>
            <a:r>
              <a:rPr lang="en-US" sz="2400">
                <a:latin typeface="Calibri"/>
                <a:ea typeface="Calibri"/>
                <a:cs typeface="Calibri"/>
              </a:rPr>
              <a:t>Have choice of icebreaker questions for small groups to talk about for a couple minutes at the beginning of class</a:t>
            </a:r>
          </a:p>
          <a:p>
            <a:pPr marL="342900" indent="-342900">
              <a:buFont typeface="Arial"/>
              <a:buChar char="•"/>
            </a:pPr>
            <a:r>
              <a:rPr lang="en-US" sz="2400">
                <a:latin typeface="Calibri"/>
                <a:ea typeface="Calibri"/>
                <a:cs typeface="Calibri"/>
              </a:rPr>
              <a:t>Start with a real-life scenario or problem connected to the topic and spend the first five minutes trying to solve it</a:t>
            </a:r>
          </a:p>
          <a:p>
            <a:pPr marL="342900" indent="-342900">
              <a:buFont typeface="Arial"/>
              <a:buChar char="•"/>
            </a:pPr>
            <a:r>
              <a:rPr lang="en-US" sz="2400">
                <a:latin typeface="Calibri"/>
                <a:ea typeface="Calibri"/>
                <a:cs typeface="Calibri"/>
              </a:rPr>
              <a:t>Share excerpts of student work from a recent submission that are working well</a:t>
            </a:r>
          </a:p>
        </p:txBody>
      </p:sp>
      <p:sp>
        <p:nvSpPr>
          <p:cNvPr id="4" name="Rectangle 3">
            <a:extLst>
              <a:ext uri="{FF2B5EF4-FFF2-40B4-BE49-F238E27FC236}">
                <a16:creationId xmlns:a16="http://schemas.microsoft.com/office/drawing/2014/main" id="{86EC82A1-D570-1C6A-F66D-9AA6F3AB150D}"/>
              </a:ext>
            </a:extLst>
          </p:cNvPr>
          <p:cNvSpPr/>
          <p:nvPr/>
        </p:nvSpPr>
        <p:spPr>
          <a:xfrm>
            <a:off x="3290455" y="1621948"/>
            <a:ext cx="8786872" cy="1040580"/>
          </a:xfrm>
          <a:prstGeom prst="rect">
            <a:avLst/>
          </a:prstGeom>
          <a:solidFill>
            <a:srgbClr val="FEE11C"/>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000" dirty="0">
                <a:solidFill>
                  <a:srgbClr val="000000"/>
                </a:solidFill>
                <a:latin typeface="Source Sans Pro"/>
                <a:ea typeface="Source Sans Pro"/>
                <a:cs typeface="Calibri"/>
              </a:rPr>
              <a:t>How will I use the start of the class to engage or focus attention, connect with existing knowledge, or build community?</a:t>
            </a:r>
          </a:p>
        </p:txBody>
      </p:sp>
    </p:spTree>
    <p:extLst>
      <p:ext uri="{BB962C8B-B14F-4D97-AF65-F5344CB8AC3E}">
        <p14:creationId xmlns:p14="http://schemas.microsoft.com/office/powerpoint/2010/main" val="14100760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B9213-A5BD-EA8F-5056-8C78D58648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D6FFA4-D138-0DF7-6701-B2D6B03999EE}"/>
              </a:ext>
            </a:extLst>
          </p:cNvPr>
          <p:cNvSpPr>
            <a:spLocks noGrp="1"/>
          </p:cNvSpPr>
          <p:nvPr>
            <p:ph type="ctrTitle"/>
          </p:nvPr>
        </p:nvSpPr>
        <p:spPr/>
        <p:txBody>
          <a:bodyPr/>
          <a:lstStyle/>
          <a:p>
            <a:r>
              <a:rPr lang="en-US">
                <a:latin typeface="Source Sans Pro"/>
                <a:ea typeface="Source Sans Pro"/>
                <a:cs typeface="Arial"/>
              </a:rPr>
              <a:t>Lesson Plan Components</a:t>
            </a:r>
            <a:endParaRPr lang="en-US"/>
          </a:p>
        </p:txBody>
      </p:sp>
      <p:sp>
        <p:nvSpPr>
          <p:cNvPr id="3" name="Rectangle: Rounded Corners 2">
            <a:extLst>
              <a:ext uri="{FF2B5EF4-FFF2-40B4-BE49-F238E27FC236}">
                <a16:creationId xmlns:a16="http://schemas.microsoft.com/office/drawing/2014/main" id="{44F55CBB-B676-1D91-BAB4-4CE38CDE5061}"/>
              </a:ext>
            </a:extLst>
          </p:cNvPr>
          <p:cNvSpPr/>
          <p:nvPr/>
        </p:nvSpPr>
        <p:spPr>
          <a:xfrm>
            <a:off x="705194" y="1902208"/>
            <a:ext cx="2202543" cy="818102"/>
          </a:xfrm>
          <a:prstGeom prst="roundRect">
            <a:avLst/>
          </a:prstGeom>
          <a:solidFill>
            <a:schemeClr val="accent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a:solidFill>
                  <a:schemeClr val="bg1"/>
                </a:solidFill>
                <a:ea typeface="Calibri"/>
                <a:cs typeface="Calibri"/>
              </a:rPr>
              <a:t>Activities</a:t>
            </a:r>
          </a:p>
        </p:txBody>
      </p:sp>
      <p:sp>
        <p:nvSpPr>
          <p:cNvPr id="5" name="TextBox 8">
            <a:extLst>
              <a:ext uri="{FF2B5EF4-FFF2-40B4-BE49-F238E27FC236}">
                <a16:creationId xmlns:a16="http://schemas.microsoft.com/office/drawing/2014/main" id="{40A63FBA-7B9C-65F9-7309-C50BAEDF33FF}"/>
              </a:ext>
            </a:extLst>
          </p:cNvPr>
          <p:cNvSpPr txBox="1"/>
          <p:nvPr/>
        </p:nvSpPr>
        <p:spPr>
          <a:xfrm>
            <a:off x="707267" y="3016659"/>
            <a:ext cx="10486766" cy="1569660"/>
          </a:xfrm>
          <a:prstGeom prst="rect">
            <a:avLst/>
          </a:prstGeom>
          <a:noFill/>
          <a:ln>
            <a:solidFill>
              <a:schemeClr val="tx2"/>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i="1">
                <a:latin typeface="Aptos"/>
              </a:rPr>
              <a:t>Examples: </a:t>
            </a:r>
            <a:r>
              <a:rPr lang="en-US" sz="2400" u="sng">
                <a:latin typeface="Aptos"/>
              </a:rPr>
              <a:t>explore activities in the</a:t>
            </a:r>
            <a:r>
              <a:rPr lang="en-US" sz="2400">
                <a:latin typeface="Aptos"/>
              </a:rPr>
              <a:t> </a:t>
            </a:r>
            <a:r>
              <a:rPr lang="en-US" sz="2400" u="sng">
                <a:latin typeface="Aptos"/>
                <a:hlinkClick r:id="rId3"/>
              </a:rPr>
              <a:t>Student Engagement Techniques</a:t>
            </a:r>
            <a:r>
              <a:rPr lang="en-US" sz="2400">
                <a:latin typeface="Aptos"/>
              </a:rPr>
              <a:t> page. </a:t>
            </a:r>
            <a:endParaRPr lang="en-US"/>
          </a:p>
          <a:p>
            <a:endParaRPr lang="en-US" sz="2400">
              <a:latin typeface="Aptos"/>
            </a:endParaRPr>
          </a:p>
          <a:p>
            <a:r>
              <a:rPr lang="en-US" sz="2400">
                <a:latin typeface="Aptos"/>
              </a:rPr>
              <a:t>Where things you observe during the activity can become supportive feedback for the class as a whole, share it, and debrief select activities.</a:t>
            </a:r>
            <a:endParaRPr lang="en-US">
              <a:ea typeface="Calibri"/>
              <a:cs typeface="Calibri"/>
            </a:endParaRPr>
          </a:p>
        </p:txBody>
      </p:sp>
      <p:sp>
        <p:nvSpPr>
          <p:cNvPr id="8" name="Rectangle 7">
            <a:extLst>
              <a:ext uri="{FF2B5EF4-FFF2-40B4-BE49-F238E27FC236}">
                <a16:creationId xmlns:a16="http://schemas.microsoft.com/office/drawing/2014/main" id="{A415D3AF-8A9C-F1E1-F9CC-C399D15B8749}"/>
              </a:ext>
            </a:extLst>
          </p:cNvPr>
          <p:cNvSpPr/>
          <p:nvPr/>
        </p:nvSpPr>
        <p:spPr>
          <a:xfrm>
            <a:off x="3175001" y="1783585"/>
            <a:ext cx="8786872" cy="1040580"/>
          </a:xfrm>
          <a:prstGeom prst="rect">
            <a:avLst/>
          </a:prstGeom>
          <a:solidFill>
            <a:srgbClr val="004F6E"/>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000" dirty="0">
                <a:solidFill>
                  <a:schemeClr val="bg1"/>
                </a:solidFill>
                <a:latin typeface="Source Sans Pro"/>
                <a:ea typeface="Source Sans Pro"/>
                <a:cs typeface="Calibri"/>
              </a:rPr>
              <a:t>What student engagement activities would help students make progress on the learning objectives for the day? </a:t>
            </a:r>
          </a:p>
        </p:txBody>
      </p:sp>
    </p:spTree>
    <p:extLst>
      <p:ext uri="{BB962C8B-B14F-4D97-AF65-F5344CB8AC3E}">
        <p14:creationId xmlns:p14="http://schemas.microsoft.com/office/powerpoint/2010/main" val="42540913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F473D-5A3F-08D7-3180-4518015E90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A4DB00-C06C-A2A5-FE4C-E91DE760BCBB}"/>
              </a:ext>
            </a:extLst>
          </p:cNvPr>
          <p:cNvSpPr>
            <a:spLocks noGrp="1"/>
          </p:cNvSpPr>
          <p:nvPr>
            <p:ph type="ctrTitle"/>
          </p:nvPr>
        </p:nvSpPr>
        <p:spPr/>
        <p:txBody>
          <a:bodyPr/>
          <a:lstStyle/>
          <a:p>
            <a:r>
              <a:rPr lang="en-US">
                <a:latin typeface="Source Sans Pro"/>
                <a:ea typeface="Source Sans Pro"/>
                <a:cs typeface="Arial"/>
              </a:rPr>
              <a:t>Lesson Plan Components</a:t>
            </a:r>
            <a:endParaRPr lang="en-US"/>
          </a:p>
        </p:txBody>
      </p:sp>
      <p:sp>
        <p:nvSpPr>
          <p:cNvPr id="6" name="Rectangle: Rounded Corners 5">
            <a:extLst>
              <a:ext uri="{FF2B5EF4-FFF2-40B4-BE49-F238E27FC236}">
                <a16:creationId xmlns:a16="http://schemas.microsoft.com/office/drawing/2014/main" id="{F552EA62-0820-CA14-9594-FB7553925A6F}"/>
              </a:ext>
            </a:extLst>
          </p:cNvPr>
          <p:cNvSpPr/>
          <p:nvPr/>
        </p:nvSpPr>
        <p:spPr>
          <a:xfrm>
            <a:off x="687677" y="1824922"/>
            <a:ext cx="2202543" cy="1077684"/>
          </a:xfrm>
          <a:prstGeom prst="roundRect">
            <a:avLst/>
          </a:prstGeom>
          <a:solidFill>
            <a:srgbClr val="8D1D58"/>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a:solidFill>
                  <a:schemeClr val="bg1"/>
                </a:solidFill>
                <a:ea typeface="Calibri"/>
                <a:cs typeface="Calibri"/>
              </a:rPr>
              <a:t>Content</a:t>
            </a:r>
          </a:p>
        </p:txBody>
      </p:sp>
      <p:sp>
        <p:nvSpPr>
          <p:cNvPr id="7" name="TextBox 2">
            <a:extLst>
              <a:ext uri="{FF2B5EF4-FFF2-40B4-BE49-F238E27FC236}">
                <a16:creationId xmlns:a16="http://schemas.microsoft.com/office/drawing/2014/main" id="{8E8AC83C-8A31-91D7-327F-FB6E5D2FB92F}"/>
              </a:ext>
            </a:extLst>
          </p:cNvPr>
          <p:cNvSpPr txBox="1"/>
          <p:nvPr/>
        </p:nvSpPr>
        <p:spPr>
          <a:xfrm>
            <a:off x="748508" y="3269019"/>
            <a:ext cx="11215688" cy="76944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br>
              <a:rPr lang="en-US" sz="2200" i="1" dirty="0">
                <a:latin typeface="Aptos"/>
              </a:rPr>
            </a:br>
            <a:r>
              <a:rPr lang="en-US" sz="2200" i="1" dirty="0">
                <a:latin typeface="Aptos"/>
              </a:rPr>
              <a:t>Examples:</a:t>
            </a:r>
            <a:r>
              <a:rPr lang="en-US" sz="2200" dirty="0">
                <a:latin typeface="Aptos"/>
              </a:rPr>
              <a:t> mini-lecture, video, readings, demonstration, faculty's prior lecture.</a:t>
            </a:r>
            <a:endParaRPr lang="en-US" sz="2200" dirty="0">
              <a:latin typeface="Calibri" panose="020F0502020204030204"/>
              <a:ea typeface="Calibri" panose="020F0502020204030204"/>
              <a:cs typeface="Calibri" panose="020F0502020204030204"/>
            </a:endParaRPr>
          </a:p>
        </p:txBody>
      </p:sp>
      <p:sp>
        <p:nvSpPr>
          <p:cNvPr id="4" name="Rectangle 3">
            <a:extLst>
              <a:ext uri="{FF2B5EF4-FFF2-40B4-BE49-F238E27FC236}">
                <a16:creationId xmlns:a16="http://schemas.microsoft.com/office/drawing/2014/main" id="{72E1E721-3B7A-2405-90C2-EA2C27477E72}"/>
              </a:ext>
            </a:extLst>
          </p:cNvPr>
          <p:cNvSpPr/>
          <p:nvPr/>
        </p:nvSpPr>
        <p:spPr>
          <a:xfrm>
            <a:off x="3175001" y="1852858"/>
            <a:ext cx="8786872" cy="1040580"/>
          </a:xfrm>
          <a:prstGeom prst="rect">
            <a:avLst/>
          </a:prstGeom>
          <a:solidFill>
            <a:srgbClr val="8D1D58"/>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000" dirty="0">
                <a:solidFill>
                  <a:schemeClr val="bg1"/>
                </a:solidFill>
                <a:latin typeface="Source Sans Pro"/>
                <a:ea typeface="Source Sans Pro"/>
                <a:cs typeface="Calibri"/>
              </a:rPr>
              <a:t>What information or content will students need to meet the objectives and engage in activities? How will you provide it?</a:t>
            </a:r>
            <a:r>
              <a:rPr lang="en-US" sz="1100" dirty="0">
                <a:solidFill>
                  <a:schemeClr val="bg1"/>
                </a:solidFill>
                <a:latin typeface="Source Sans Pro"/>
                <a:ea typeface="Source Sans Pro"/>
                <a:cs typeface="Calibri"/>
              </a:rPr>
              <a:t> </a:t>
            </a:r>
          </a:p>
        </p:txBody>
      </p:sp>
    </p:spTree>
    <p:extLst>
      <p:ext uri="{BB962C8B-B14F-4D97-AF65-F5344CB8AC3E}">
        <p14:creationId xmlns:p14="http://schemas.microsoft.com/office/powerpoint/2010/main" val="17948987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1D6C0-46B3-F2DA-BA9C-0ECA6A2E02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6E4DE7-2F29-AE02-1F21-081FDAF5A3A8}"/>
              </a:ext>
            </a:extLst>
          </p:cNvPr>
          <p:cNvSpPr>
            <a:spLocks noGrp="1"/>
          </p:cNvSpPr>
          <p:nvPr>
            <p:ph type="ctrTitle"/>
          </p:nvPr>
        </p:nvSpPr>
        <p:spPr/>
        <p:txBody>
          <a:bodyPr/>
          <a:lstStyle/>
          <a:p>
            <a:r>
              <a:rPr lang="en-US">
                <a:latin typeface="Source Sans Pro"/>
                <a:ea typeface="Source Sans Pro"/>
                <a:cs typeface="Arial"/>
              </a:rPr>
              <a:t>Lesson Plan Components</a:t>
            </a:r>
            <a:endParaRPr lang="en-US"/>
          </a:p>
        </p:txBody>
      </p:sp>
      <p:sp>
        <p:nvSpPr>
          <p:cNvPr id="3" name="Rectangle: Rounded Corners 2">
            <a:extLst>
              <a:ext uri="{FF2B5EF4-FFF2-40B4-BE49-F238E27FC236}">
                <a16:creationId xmlns:a16="http://schemas.microsoft.com/office/drawing/2014/main" id="{E320C17F-591A-3CCE-B627-0E199E11F050}"/>
              </a:ext>
            </a:extLst>
          </p:cNvPr>
          <p:cNvSpPr/>
          <p:nvPr/>
        </p:nvSpPr>
        <p:spPr>
          <a:xfrm>
            <a:off x="586834" y="1911456"/>
            <a:ext cx="2202543" cy="735159"/>
          </a:xfrm>
          <a:prstGeom prst="roundRect">
            <a:avLst/>
          </a:prstGeom>
          <a:solidFill>
            <a:schemeClr val="bg1">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a:solidFill>
                  <a:schemeClr val="tx1"/>
                </a:solidFill>
                <a:ea typeface="Calibri"/>
                <a:cs typeface="Calibri"/>
              </a:rPr>
              <a:t>Wrap-up</a:t>
            </a:r>
          </a:p>
        </p:txBody>
      </p:sp>
      <p:sp>
        <p:nvSpPr>
          <p:cNvPr id="4" name="TextBox 2">
            <a:extLst>
              <a:ext uri="{FF2B5EF4-FFF2-40B4-BE49-F238E27FC236}">
                <a16:creationId xmlns:a16="http://schemas.microsoft.com/office/drawing/2014/main" id="{0817299F-0E76-47BA-DDA3-22DC8228552D}"/>
              </a:ext>
            </a:extLst>
          </p:cNvPr>
          <p:cNvSpPr txBox="1"/>
          <p:nvPr/>
        </p:nvSpPr>
        <p:spPr>
          <a:xfrm>
            <a:off x="3018771" y="1764347"/>
            <a:ext cx="8777413" cy="138499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200" b="1">
                <a:latin typeface="Calibri"/>
                <a:ea typeface="Calibri"/>
                <a:cs typeface="Calibri"/>
              </a:rPr>
              <a:t>How will I use the end of the class to help students solidify learning, check for group understanding, or link learning to what’s coming next?</a:t>
            </a:r>
          </a:p>
          <a:p>
            <a:r>
              <a:rPr lang="en-US" sz="2200" i="1">
                <a:latin typeface="Calibri"/>
                <a:ea typeface="Calibri"/>
                <a:cs typeface="Calibri"/>
              </a:rPr>
              <a:t>Examples:</a:t>
            </a:r>
            <a:r>
              <a:rPr lang="en-US" sz="2200">
                <a:latin typeface="Calibri"/>
                <a:ea typeface="Calibri"/>
                <a:cs typeface="Calibri"/>
              </a:rPr>
              <a:t> </a:t>
            </a:r>
            <a:r>
              <a:rPr lang="en-US" sz="2200" u="sng">
                <a:latin typeface="Calibri"/>
                <a:ea typeface="Calibri"/>
                <a:cs typeface="Calibri"/>
                <a:hlinkClick r:id="rId3"/>
              </a:rPr>
              <a:t>Minute paper</a:t>
            </a:r>
            <a:r>
              <a:rPr lang="en-US" sz="2200">
                <a:latin typeface="Calibri"/>
                <a:ea typeface="Calibri"/>
                <a:cs typeface="Calibri"/>
              </a:rPr>
              <a:t>, </a:t>
            </a:r>
            <a:r>
              <a:rPr lang="en-US" sz="2200" u="sng">
                <a:latin typeface="Calibri"/>
                <a:ea typeface="Calibri"/>
                <a:cs typeface="Calibri"/>
                <a:hlinkClick r:id="rId4"/>
              </a:rPr>
              <a:t>Matrix</a:t>
            </a:r>
            <a:r>
              <a:rPr lang="en-US" sz="2200">
                <a:latin typeface="Calibri"/>
                <a:ea typeface="Calibri"/>
                <a:cs typeface="Calibri"/>
              </a:rPr>
              <a:t>, </a:t>
            </a:r>
            <a:r>
              <a:rPr lang="en-US" sz="2200" u="sng">
                <a:latin typeface="Calibri"/>
                <a:ea typeface="Calibri"/>
                <a:cs typeface="Calibri"/>
                <a:hlinkClick r:id="rId5"/>
              </a:rPr>
              <a:t>Group graphic</a:t>
            </a:r>
            <a:endParaRPr lang="en-US" sz="2200">
              <a:latin typeface="Calibri"/>
              <a:ea typeface="Calibri"/>
              <a:cs typeface="Calibri"/>
            </a:endParaRPr>
          </a:p>
          <a:p>
            <a:pPr algn="l"/>
            <a:endParaRPr lang="en-US">
              <a:ea typeface="Calibri"/>
              <a:cs typeface="Calibri"/>
            </a:endParaRPr>
          </a:p>
        </p:txBody>
      </p:sp>
    </p:spTree>
    <p:extLst>
      <p:ext uri="{BB962C8B-B14F-4D97-AF65-F5344CB8AC3E}">
        <p14:creationId xmlns:p14="http://schemas.microsoft.com/office/powerpoint/2010/main" val="5282747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20CE3-2C07-3EDD-D035-8C66F03D0B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DBC3B3-5FFF-FA96-3016-0EF96A2E31BC}"/>
              </a:ext>
            </a:extLst>
          </p:cNvPr>
          <p:cNvSpPr>
            <a:spLocks noGrp="1"/>
          </p:cNvSpPr>
          <p:nvPr>
            <p:ph type="ctrTitle"/>
          </p:nvPr>
        </p:nvSpPr>
        <p:spPr>
          <a:xfrm>
            <a:off x="742950" y="672524"/>
            <a:ext cx="11074541" cy="1041214"/>
          </a:xfrm>
        </p:spPr>
        <p:txBody>
          <a:bodyPr spcFirstLastPara="1" wrap="square" lIns="0" tIns="0" rIns="0" bIns="0" anchor="t" anchorCtr="0">
            <a:noAutofit/>
          </a:bodyPr>
          <a:lstStyle/>
          <a:p>
            <a:r>
              <a:rPr lang="en-US" sz="3600">
                <a:solidFill>
                  <a:srgbClr val="007030"/>
                </a:solidFill>
                <a:latin typeface="Source Sans Pro"/>
                <a:ea typeface="Source Sans Pro"/>
                <a:cs typeface="Arial"/>
              </a:rPr>
              <a:t>Example lesson plan</a:t>
            </a:r>
            <a:endParaRPr lang="en-US" sz="3600"/>
          </a:p>
        </p:txBody>
      </p:sp>
      <p:sp>
        <p:nvSpPr>
          <p:cNvPr id="4" name="Flowchart: Alternate Process 3">
            <a:extLst>
              <a:ext uri="{FF2B5EF4-FFF2-40B4-BE49-F238E27FC236}">
                <a16:creationId xmlns:a16="http://schemas.microsoft.com/office/drawing/2014/main" id="{5ADAC21B-A9AC-C434-3E58-72ECC38304A2}"/>
              </a:ext>
            </a:extLst>
          </p:cNvPr>
          <p:cNvSpPr/>
          <p:nvPr/>
        </p:nvSpPr>
        <p:spPr>
          <a:xfrm>
            <a:off x="740228" y="1329568"/>
            <a:ext cx="2202540" cy="941313"/>
          </a:xfrm>
          <a:prstGeom prst="flowChartAlternateProcess">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ea typeface="Calibri"/>
                <a:cs typeface="Calibri"/>
              </a:rPr>
              <a:t>Learning objectives</a:t>
            </a:r>
            <a:r>
              <a:rPr lang="en-US">
                <a:solidFill>
                  <a:schemeClr val="bg1"/>
                </a:solidFill>
                <a:ea typeface="Calibri"/>
                <a:cs typeface="Calibri"/>
              </a:rPr>
              <a:t> </a:t>
            </a:r>
            <a:endParaRPr lang="en-US">
              <a:solidFill>
                <a:schemeClr val="bg1"/>
              </a:solidFill>
            </a:endParaRPr>
          </a:p>
        </p:txBody>
      </p:sp>
      <p:sp>
        <p:nvSpPr>
          <p:cNvPr id="5" name="Rectangle: Rounded Corners 4">
            <a:extLst>
              <a:ext uri="{FF2B5EF4-FFF2-40B4-BE49-F238E27FC236}">
                <a16:creationId xmlns:a16="http://schemas.microsoft.com/office/drawing/2014/main" id="{BA13A06E-2655-34E0-EAC4-5701AC2521EA}"/>
              </a:ext>
            </a:extLst>
          </p:cNvPr>
          <p:cNvSpPr/>
          <p:nvPr/>
        </p:nvSpPr>
        <p:spPr>
          <a:xfrm>
            <a:off x="740229" y="2504646"/>
            <a:ext cx="2202543" cy="542470"/>
          </a:xfrm>
          <a:prstGeom prst="roundRect">
            <a:avLst/>
          </a:prstGeom>
          <a:solidFill>
            <a:schemeClr val="bg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ea typeface="Calibri"/>
                <a:cs typeface="Calibri"/>
              </a:rPr>
              <a:t>Warm-up</a:t>
            </a:r>
          </a:p>
        </p:txBody>
      </p:sp>
      <p:sp>
        <p:nvSpPr>
          <p:cNvPr id="6" name="Rectangle: Rounded Corners 5">
            <a:extLst>
              <a:ext uri="{FF2B5EF4-FFF2-40B4-BE49-F238E27FC236}">
                <a16:creationId xmlns:a16="http://schemas.microsoft.com/office/drawing/2014/main" id="{0737E53B-62FE-600A-A222-4DD253AD7A66}"/>
              </a:ext>
            </a:extLst>
          </p:cNvPr>
          <p:cNvSpPr/>
          <p:nvPr/>
        </p:nvSpPr>
        <p:spPr>
          <a:xfrm>
            <a:off x="740228" y="4683882"/>
            <a:ext cx="2202543" cy="1077684"/>
          </a:xfrm>
          <a:prstGeom prst="roundRect">
            <a:avLst/>
          </a:prstGeom>
          <a:solidFill>
            <a:srgbClr val="8D1D58"/>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a:solidFill>
                  <a:schemeClr val="bg1"/>
                </a:solidFill>
                <a:ea typeface="Calibri"/>
                <a:cs typeface="Calibri"/>
              </a:rPr>
              <a:t>Content</a:t>
            </a:r>
          </a:p>
        </p:txBody>
      </p:sp>
      <p:sp>
        <p:nvSpPr>
          <p:cNvPr id="7" name="Rectangle: Rounded Corners 6">
            <a:extLst>
              <a:ext uri="{FF2B5EF4-FFF2-40B4-BE49-F238E27FC236}">
                <a16:creationId xmlns:a16="http://schemas.microsoft.com/office/drawing/2014/main" id="{4D27A466-738A-BFF7-0E53-7E3CA09D9FAD}"/>
              </a:ext>
            </a:extLst>
          </p:cNvPr>
          <p:cNvSpPr/>
          <p:nvPr/>
        </p:nvSpPr>
        <p:spPr>
          <a:xfrm>
            <a:off x="740228" y="3426208"/>
            <a:ext cx="2202543" cy="818102"/>
          </a:xfrm>
          <a:prstGeom prst="roundRect">
            <a:avLst/>
          </a:prstGeom>
          <a:solidFill>
            <a:schemeClr val="accent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a:solidFill>
                  <a:schemeClr val="bg1"/>
                </a:solidFill>
                <a:ea typeface="Calibri"/>
                <a:cs typeface="Calibri"/>
              </a:rPr>
              <a:t>Activities</a:t>
            </a:r>
          </a:p>
        </p:txBody>
      </p:sp>
      <p:sp>
        <p:nvSpPr>
          <p:cNvPr id="10" name="Rectangle: Rounded Corners 9">
            <a:extLst>
              <a:ext uri="{FF2B5EF4-FFF2-40B4-BE49-F238E27FC236}">
                <a16:creationId xmlns:a16="http://schemas.microsoft.com/office/drawing/2014/main" id="{8904E1C1-25E0-9DEB-18E7-77EE362BC9F5}"/>
              </a:ext>
            </a:extLst>
          </p:cNvPr>
          <p:cNvSpPr/>
          <p:nvPr/>
        </p:nvSpPr>
        <p:spPr>
          <a:xfrm>
            <a:off x="740228" y="5940855"/>
            <a:ext cx="2202543" cy="542470"/>
          </a:xfrm>
          <a:prstGeom prst="roundRect">
            <a:avLst/>
          </a:prstGeom>
          <a:solidFill>
            <a:schemeClr val="bg1">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a:solidFill>
                  <a:schemeClr val="tx1"/>
                </a:solidFill>
                <a:ea typeface="Calibri"/>
                <a:cs typeface="Calibri"/>
              </a:rPr>
              <a:t>Wrap-up</a:t>
            </a:r>
          </a:p>
        </p:txBody>
      </p:sp>
      <p:sp>
        <p:nvSpPr>
          <p:cNvPr id="3" name="TextBox 2">
            <a:extLst>
              <a:ext uri="{FF2B5EF4-FFF2-40B4-BE49-F238E27FC236}">
                <a16:creationId xmlns:a16="http://schemas.microsoft.com/office/drawing/2014/main" id="{AEB095E2-36E5-BA72-0095-24F0561A1FF3}"/>
              </a:ext>
            </a:extLst>
          </p:cNvPr>
          <p:cNvSpPr txBox="1"/>
          <p:nvPr/>
        </p:nvSpPr>
        <p:spPr>
          <a:xfrm>
            <a:off x="3346173" y="1339979"/>
            <a:ext cx="8291153" cy="790607"/>
          </a:xfrm>
          <a:prstGeom prst="rect">
            <a:avLst/>
          </a:prstGeom>
          <a:noFill/>
          <a:ln>
            <a:solidFill>
              <a:schemeClr val="tx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a:ea typeface="Calibri"/>
                <a:cs typeface="Calibri"/>
              </a:rPr>
              <a:t>Students will learn to "plan presentations based on audience needs and expectations"</a:t>
            </a:r>
            <a:endParaRPr lang="en-US" sz="2400">
              <a:ea typeface="Calibri"/>
              <a:cs typeface="Calibri"/>
            </a:endParaRPr>
          </a:p>
        </p:txBody>
      </p:sp>
      <p:sp>
        <p:nvSpPr>
          <p:cNvPr id="8" name="TextBox 7">
            <a:extLst>
              <a:ext uri="{FF2B5EF4-FFF2-40B4-BE49-F238E27FC236}">
                <a16:creationId xmlns:a16="http://schemas.microsoft.com/office/drawing/2014/main" id="{68C06804-8056-8C38-829E-0611943C1E9A}"/>
              </a:ext>
            </a:extLst>
          </p:cNvPr>
          <p:cNvSpPr txBox="1"/>
          <p:nvPr/>
        </p:nvSpPr>
        <p:spPr>
          <a:xfrm>
            <a:off x="3348414" y="2281249"/>
            <a:ext cx="8293726" cy="769441"/>
          </a:xfrm>
          <a:prstGeom prst="rect">
            <a:avLst/>
          </a:prstGeom>
          <a:noFill/>
          <a:ln>
            <a:solidFill>
              <a:schemeClr val="bg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a:ea typeface="Calibri"/>
                <a:cs typeface="Calibri"/>
              </a:rPr>
              <a:t>Think/pair/share question: think of a presentation that totally missed what you needed or felt tailor-made for you- what contributed to this?</a:t>
            </a:r>
          </a:p>
        </p:txBody>
      </p:sp>
      <p:sp>
        <p:nvSpPr>
          <p:cNvPr id="11" name="TextBox 10">
            <a:extLst>
              <a:ext uri="{FF2B5EF4-FFF2-40B4-BE49-F238E27FC236}">
                <a16:creationId xmlns:a16="http://schemas.microsoft.com/office/drawing/2014/main" id="{0FBA1CD5-7497-9C28-932E-BA986A1F48B0}"/>
              </a:ext>
            </a:extLst>
          </p:cNvPr>
          <p:cNvSpPr txBox="1"/>
          <p:nvPr/>
        </p:nvSpPr>
        <p:spPr>
          <a:xfrm>
            <a:off x="3347070" y="3282014"/>
            <a:ext cx="8293441" cy="1107996"/>
          </a:xfrm>
          <a:prstGeom prst="rect">
            <a:avLst/>
          </a:prstGeom>
          <a:noFill/>
          <a:ln>
            <a:solidFill>
              <a:srgbClr val="00206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a:ea typeface="Calibri"/>
                <a:cs typeface="Calibri"/>
              </a:rPr>
              <a:t>Case studies of audiences and needs in small groups. Groups do audience analysis with framework, draft outline, be ready to share a rationale for choices. Debrief as a full group; provide feedback.</a:t>
            </a:r>
            <a:endParaRPr lang="en-US">
              <a:ea typeface="Calibri" panose="020F0502020204030204"/>
              <a:cs typeface="Calibri" panose="020F0502020204030204"/>
            </a:endParaRPr>
          </a:p>
        </p:txBody>
      </p:sp>
      <p:sp>
        <p:nvSpPr>
          <p:cNvPr id="12" name="TextBox 11">
            <a:extLst>
              <a:ext uri="{FF2B5EF4-FFF2-40B4-BE49-F238E27FC236}">
                <a16:creationId xmlns:a16="http://schemas.microsoft.com/office/drawing/2014/main" id="{1B07A550-3E29-9733-B1C8-E37A8215F34D}"/>
              </a:ext>
            </a:extLst>
          </p:cNvPr>
          <p:cNvSpPr txBox="1"/>
          <p:nvPr/>
        </p:nvSpPr>
        <p:spPr>
          <a:xfrm>
            <a:off x="3341710" y="4827380"/>
            <a:ext cx="8298589" cy="769441"/>
          </a:xfrm>
          <a:prstGeom prst="rect">
            <a:avLst/>
          </a:prstGeom>
          <a:noFill/>
          <a:ln>
            <a:solidFill>
              <a:srgbClr val="8D1D58"/>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a:ea typeface="Calibri"/>
                <a:cs typeface="Calibri"/>
              </a:rPr>
              <a:t>Mini-lecture on audience analysis framework and student-generated recap of key points from faculty lecture on audience differentiation.</a:t>
            </a:r>
            <a:endParaRPr lang="en-US" sz="2200"/>
          </a:p>
        </p:txBody>
      </p:sp>
      <p:sp>
        <p:nvSpPr>
          <p:cNvPr id="14" name="TextBox 13">
            <a:extLst>
              <a:ext uri="{FF2B5EF4-FFF2-40B4-BE49-F238E27FC236}">
                <a16:creationId xmlns:a16="http://schemas.microsoft.com/office/drawing/2014/main" id="{0DBE108C-52EA-C0C5-BF3C-B99687538E5B}"/>
              </a:ext>
            </a:extLst>
          </p:cNvPr>
          <p:cNvSpPr txBox="1"/>
          <p:nvPr/>
        </p:nvSpPr>
        <p:spPr>
          <a:xfrm>
            <a:off x="3342120" y="5942635"/>
            <a:ext cx="8298589" cy="441470"/>
          </a:xfrm>
          <a:prstGeom prst="rect">
            <a:avLst/>
          </a:prstGeom>
          <a:noFill/>
          <a:ln>
            <a:solidFill>
              <a:schemeClr val="bg1">
                <a:lumMod val="6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a:ea typeface="Calibri"/>
                <a:cs typeface="Calibri"/>
              </a:rPr>
              <a:t>Exit ticket</a:t>
            </a:r>
          </a:p>
        </p:txBody>
      </p:sp>
    </p:spTree>
    <p:extLst>
      <p:ext uri="{BB962C8B-B14F-4D97-AF65-F5344CB8AC3E}">
        <p14:creationId xmlns:p14="http://schemas.microsoft.com/office/powerpoint/2010/main" val="20627047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F139F-3D74-B21B-D08D-B9C6EA9E7CC5}"/>
              </a:ext>
            </a:extLst>
          </p:cNvPr>
          <p:cNvSpPr>
            <a:spLocks noGrp="1"/>
          </p:cNvSpPr>
          <p:nvPr>
            <p:ph type="ctrTitle"/>
          </p:nvPr>
        </p:nvSpPr>
        <p:spPr>
          <a:xfrm>
            <a:off x="742950" y="767774"/>
            <a:ext cx="11449959" cy="1041214"/>
          </a:xfrm>
        </p:spPr>
        <p:txBody>
          <a:bodyPr/>
          <a:lstStyle/>
          <a:p>
            <a:r>
              <a:rPr lang="en-US">
                <a:latin typeface="Source Sans Pro"/>
                <a:ea typeface="Source Sans Pro"/>
                <a:cs typeface="Arial"/>
              </a:rPr>
              <a:t>Lesson planning template</a:t>
            </a:r>
            <a:endParaRPr lang="en-US"/>
          </a:p>
        </p:txBody>
      </p:sp>
      <p:pic>
        <p:nvPicPr>
          <p:cNvPr id="4" name="Picture 3" descr="A screenshot of a white paper&#10;&#10;AI-generated content may be incorrect.">
            <a:extLst>
              <a:ext uri="{FF2B5EF4-FFF2-40B4-BE49-F238E27FC236}">
                <a16:creationId xmlns:a16="http://schemas.microsoft.com/office/drawing/2014/main" id="{BF6CDA95-E80F-6439-ACDA-27810BA07E83}"/>
              </a:ext>
            </a:extLst>
          </p:cNvPr>
          <p:cNvPicPr>
            <a:picLocks noChangeAspect="1"/>
          </p:cNvPicPr>
          <p:nvPr/>
        </p:nvPicPr>
        <p:blipFill>
          <a:blip r:embed="rId3"/>
          <a:stretch>
            <a:fillRect/>
          </a:stretch>
        </p:blipFill>
        <p:spPr>
          <a:xfrm>
            <a:off x="4966642" y="1712081"/>
            <a:ext cx="4209075" cy="4898573"/>
          </a:xfrm>
          <a:prstGeom prst="rect">
            <a:avLst/>
          </a:prstGeom>
        </p:spPr>
      </p:pic>
      <p:pic>
        <p:nvPicPr>
          <p:cNvPr id="5" name="Picture 4" descr="A close-up of a questionnaire&#10;&#10;AI-generated content may be incorrect.">
            <a:extLst>
              <a:ext uri="{FF2B5EF4-FFF2-40B4-BE49-F238E27FC236}">
                <a16:creationId xmlns:a16="http://schemas.microsoft.com/office/drawing/2014/main" id="{AC099E59-F186-D119-B308-4ABC0C838B1D}"/>
              </a:ext>
            </a:extLst>
          </p:cNvPr>
          <p:cNvPicPr>
            <a:picLocks noChangeAspect="1"/>
          </p:cNvPicPr>
          <p:nvPr/>
        </p:nvPicPr>
        <p:blipFill>
          <a:blip r:embed="rId4"/>
          <a:stretch>
            <a:fillRect/>
          </a:stretch>
        </p:blipFill>
        <p:spPr>
          <a:xfrm>
            <a:off x="744230" y="1712081"/>
            <a:ext cx="4099540" cy="5052786"/>
          </a:xfrm>
          <a:prstGeom prst="rect">
            <a:avLst/>
          </a:prstGeom>
        </p:spPr>
      </p:pic>
      <p:sp>
        <p:nvSpPr>
          <p:cNvPr id="6" name="TextBox 5">
            <a:extLst>
              <a:ext uri="{FF2B5EF4-FFF2-40B4-BE49-F238E27FC236}">
                <a16:creationId xmlns:a16="http://schemas.microsoft.com/office/drawing/2014/main" id="{BE342C14-96C0-7D89-90DF-5C2BC5180644}"/>
              </a:ext>
            </a:extLst>
          </p:cNvPr>
          <p:cNvSpPr txBox="1"/>
          <p:nvPr/>
        </p:nvSpPr>
        <p:spPr>
          <a:xfrm>
            <a:off x="9425214" y="5587999"/>
            <a:ext cx="239485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hlinkClick r:id="rId5"/>
              </a:rPr>
              <a:t>Lesson Plan Template</a:t>
            </a:r>
            <a:endParaRPr lang="en-US"/>
          </a:p>
        </p:txBody>
      </p:sp>
    </p:spTree>
    <p:extLst>
      <p:ext uri="{BB962C8B-B14F-4D97-AF65-F5344CB8AC3E}">
        <p14:creationId xmlns:p14="http://schemas.microsoft.com/office/powerpoint/2010/main" val="17198401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29036-0B38-074F-475F-2AD97611F1D8}"/>
              </a:ext>
            </a:extLst>
          </p:cNvPr>
          <p:cNvSpPr>
            <a:spLocks noGrp="1"/>
          </p:cNvSpPr>
          <p:nvPr>
            <p:ph type="ctrTitle"/>
          </p:nvPr>
        </p:nvSpPr>
        <p:spPr>
          <a:xfrm>
            <a:off x="6095963" y="2367136"/>
            <a:ext cx="5520865" cy="1052124"/>
          </a:xfrm>
        </p:spPr>
        <p:txBody>
          <a:bodyPr/>
          <a:lstStyle/>
          <a:p>
            <a:r>
              <a:rPr lang="en-US">
                <a:latin typeface="Source Sans Pro"/>
                <a:ea typeface="Source Sans Pro"/>
                <a:cs typeface="Arial"/>
              </a:rPr>
              <a:t>Take a 5-minute break!</a:t>
            </a:r>
            <a:endParaRPr lang="en-US"/>
          </a:p>
        </p:txBody>
      </p:sp>
    </p:spTree>
    <p:extLst>
      <p:ext uri="{BB962C8B-B14F-4D97-AF65-F5344CB8AC3E}">
        <p14:creationId xmlns:p14="http://schemas.microsoft.com/office/powerpoint/2010/main" val="990391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44F77-37B4-CD5D-2A5F-6EC306B4FF29}"/>
              </a:ext>
            </a:extLst>
          </p:cNvPr>
          <p:cNvSpPr>
            <a:spLocks noGrp="1"/>
          </p:cNvSpPr>
          <p:nvPr>
            <p:ph type="title"/>
          </p:nvPr>
        </p:nvSpPr>
        <p:spPr>
          <a:xfrm>
            <a:off x="723900" y="2038432"/>
            <a:ext cx="7756553" cy="2281187"/>
          </a:xfrm>
        </p:spPr>
        <p:txBody>
          <a:bodyPr/>
          <a:lstStyle/>
          <a:p>
            <a:r>
              <a:rPr lang="en-US">
                <a:latin typeface="Source Sans Pro Black"/>
                <a:ea typeface="Source Sans Pro Black"/>
              </a:rPr>
              <a:t>Active learning: "student engagement techniques" &amp; discussion (15 min)</a:t>
            </a:r>
            <a:endParaRPr lang="en-US">
              <a:ea typeface="Source Sans Pro Black"/>
            </a:endParaRPr>
          </a:p>
        </p:txBody>
      </p:sp>
    </p:spTree>
    <p:extLst>
      <p:ext uri="{BB962C8B-B14F-4D97-AF65-F5344CB8AC3E}">
        <p14:creationId xmlns:p14="http://schemas.microsoft.com/office/powerpoint/2010/main" val="14981888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19A42-01A7-C0CC-D4E7-10E7F0ED730C}"/>
              </a:ext>
            </a:extLst>
          </p:cNvPr>
          <p:cNvSpPr>
            <a:spLocks noGrp="1"/>
          </p:cNvSpPr>
          <p:nvPr>
            <p:ph type="ctrTitle"/>
          </p:nvPr>
        </p:nvSpPr>
        <p:spPr/>
        <p:txBody>
          <a:bodyPr/>
          <a:lstStyle/>
          <a:p>
            <a:r>
              <a:rPr lang="en-US">
                <a:latin typeface="Source Sans Pro"/>
                <a:ea typeface="Source Sans Pro"/>
                <a:cs typeface="Arial"/>
              </a:rPr>
              <a:t>How do we learn?</a:t>
            </a:r>
            <a:endParaRPr lang="en-US"/>
          </a:p>
        </p:txBody>
      </p:sp>
      <p:sp>
        <p:nvSpPr>
          <p:cNvPr id="8" name="Content Placeholder 7">
            <a:extLst>
              <a:ext uri="{FF2B5EF4-FFF2-40B4-BE49-F238E27FC236}">
                <a16:creationId xmlns:a16="http://schemas.microsoft.com/office/drawing/2014/main" id="{F2A2FB28-391D-86D6-A83D-83E0D71BDF25}"/>
              </a:ext>
            </a:extLst>
          </p:cNvPr>
          <p:cNvSpPr>
            <a:spLocks noGrp="1"/>
          </p:cNvSpPr>
          <p:nvPr>
            <p:ph type="body" sz="quarter" idx="10"/>
          </p:nvPr>
        </p:nvSpPr>
        <p:spPr>
          <a:xfrm>
            <a:off x="742950" y="1711167"/>
            <a:ext cx="10906711" cy="4516066"/>
          </a:xfrm>
        </p:spPr>
        <p:txBody>
          <a:bodyPr lIns="0" tIns="0" rIns="0" bIns="0" anchor="t">
            <a:normAutofit/>
          </a:bodyPr>
          <a:lstStyle/>
          <a:p>
            <a:pPr marL="285750" indent="-285750">
              <a:lnSpc>
                <a:spcPct val="93000"/>
              </a:lnSpc>
              <a:spcBef>
                <a:spcPts val="200"/>
              </a:spcBef>
              <a:spcAft>
                <a:spcPts val="200"/>
              </a:spcAft>
              <a:buFont typeface="Arial,Sans-Serif" panose="020B0604020202020204" pitchFamily="34" charset="0"/>
              <a:buChar char="•"/>
            </a:pPr>
            <a:r>
              <a:rPr lang="en-US" sz="2400" dirty="0">
                <a:latin typeface="Source Sans Pro"/>
                <a:ea typeface="Source Sans Pro"/>
              </a:rPr>
              <a:t>People learn by constructing their own knowledge</a:t>
            </a:r>
            <a:endParaRPr lang="en-US" dirty="0">
              <a:latin typeface="Source Sans Pro"/>
              <a:ea typeface="Source Sans Pro"/>
              <a:cs typeface="Times New Roman"/>
            </a:endParaRPr>
          </a:p>
          <a:p>
            <a:pPr marL="1085850" lvl="1">
              <a:lnSpc>
                <a:spcPct val="93000"/>
              </a:lnSpc>
              <a:spcBef>
                <a:spcPts val="200"/>
              </a:spcBef>
              <a:spcAft>
                <a:spcPts val="200"/>
              </a:spcAft>
              <a:buFont typeface="Courier New" panose="020B0604020202020204" pitchFamily="34" charset="0"/>
              <a:buChar char="o"/>
            </a:pPr>
            <a:r>
              <a:rPr lang="en-US" sz="2200" dirty="0">
                <a:latin typeface="Source Sans Pro"/>
                <a:ea typeface="Source Sans Pro"/>
              </a:rPr>
              <a:t>Connecting new information to prior knowledge </a:t>
            </a:r>
            <a:endParaRPr lang="en-US">
              <a:ea typeface="Source Sans Pro" panose="020B0503030403020204" pitchFamily="34" charset="0"/>
            </a:endParaRPr>
          </a:p>
          <a:p>
            <a:pPr marL="285750" indent="-285750">
              <a:lnSpc>
                <a:spcPct val="93000"/>
              </a:lnSpc>
              <a:spcBef>
                <a:spcPts val="200"/>
              </a:spcBef>
              <a:spcAft>
                <a:spcPts val="200"/>
              </a:spcAft>
              <a:buFont typeface="Arial,Sans-Serif" panose="020B0604020202020204" pitchFamily="34" charset="0"/>
              <a:buChar char="•"/>
            </a:pPr>
            <a:r>
              <a:rPr lang="en-US" sz="2400" dirty="0">
                <a:latin typeface="Source Sans Pro"/>
                <a:ea typeface="Source Sans Pro"/>
              </a:rPr>
              <a:t>Research shows inclusive active learning helps most people</a:t>
            </a:r>
            <a:endParaRPr lang="en-US" dirty="0">
              <a:ea typeface="Source Sans Pro" panose="020B0503030403020204" pitchFamily="34" charset="0"/>
            </a:endParaRPr>
          </a:p>
          <a:p>
            <a:pPr marL="285750" indent="-285750">
              <a:lnSpc>
                <a:spcPct val="93000"/>
              </a:lnSpc>
              <a:spcBef>
                <a:spcPts val="200"/>
              </a:spcBef>
              <a:spcAft>
                <a:spcPts val="200"/>
              </a:spcAft>
              <a:buFont typeface="Arial,Sans-Serif" panose="020B0604020202020204" pitchFamily="34" charset="0"/>
              <a:buChar char="•"/>
            </a:pPr>
            <a:r>
              <a:rPr lang="en-US" sz="2400" dirty="0">
                <a:latin typeface="Source Sans Pro"/>
                <a:ea typeface="Source Sans Pro"/>
              </a:rPr>
              <a:t>In addition, the following things really help:</a:t>
            </a:r>
            <a:endParaRPr lang="en-US" dirty="0">
              <a:ea typeface="Source Sans Pro" panose="020B0503030403020204" pitchFamily="34" charset="0"/>
            </a:endParaRPr>
          </a:p>
          <a:p>
            <a:pPr marL="1143000" lvl="1" indent="-342900">
              <a:buFont typeface="Courier New" panose="020B0604020202020204" pitchFamily="34" charset="0"/>
              <a:buChar char="o"/>
            </a:pPr>
            <a:r>
              <a:rPr lang="en-US" sz="2200" dirty="0">
                <a:latin typeface="Source Sans Pro"/>
                <a:ea typeface="Source Sans Pro"/>
              </a:rPr>
              <a:t>The purpose or objective of the activity (or assessment) is clear</a:t>
            </a:r>
            <a:endParaRPr lang="en-US" dirty="0">
              <a:ea typeface="Source Sans Pro"/>
            </a:endParaRPr>
          </a:p>
          <a:p>
            <a:pPr marL="1143000" lvl="1" indent="-342900">
              <a:buFont typeface="Courier New" panose="020B0604020202020204" pitchFamily="34" charset="0"/>
              <a:buChar char="o"/>
            </a:pPr>
            <a:r>
              <a:rPr lang="en-US" sz="2200" dirty="0">
                <a:latin typeface="Source Sans Pro"/>
                <a:ea typeface="Source Sans Pro"/>
              </a:rPr>
              <a:t>What success looks like and how we're evaluated is clear </a:t>
            </a:r>
            <a:endParaRPr lang="en-US" dirty="0">
              <a:ea typeface="Source Sans Pro"/>
            </a:endParaRPr>
          </a:p>
          <a:p>
            <a:pPr marL="1143000" lvl="1" indent="-342900">
              <a:buFont typeface="Courier New" panose="020B0604020202020204" pitchFamily="34" charset="0"/>
              <a:buChar char="o"/>
            </a:pPr>
            <a:r>
              <a:rPr lang="en-US" sz="2200" dirty="0">
                <a:latin typeface="Source Sans Pro"/>
                <a:ea typeface="Source Sans Pro"/>
              </a:rPr>
              <a:t>We have recurrent opportunities to practice that are low-to-no risk</a:t>
            </a:r>
            <a:endParaRPr lang="en-US" dirty="0">
              <a:ea typeface="Source Sans Pro"/>
            </a:endParaRPr>
          </a:p>
          <a:p>
            <a:pPr marL="1143000" lvl="1" indent="-342900">
              <a:buFont typeface="Courier New" panose="020B0604020202020204" pitchFamily="34" charset="0"/>
              <a:buChar char="o"/>
            </a:pPr>
            <a:r>
              <a:rPr lang="en-US" sz="2200" dirty="0">
                <a:latin typeface="Source Sans Pro"/>
                <a:ea typeface="Source Sans Pro"/>
              </a:rPr>
              <a:t>We get feedback that helps us make progress</a:t>
            </a:r>
          </a:p>
          <a:p>
            <a:pPr marL="342900" indent="-342900">
              <a:buFont typeface="Arial" panose="020B0604020202020204" pitchFamily="34" charset="0"/>
              <a:buChar char="•"/>
            </a:pPr>
            <a:r>
              <a:rPr lang="en-US" sz="2400" dirty="0">
                <a:latin typeface="Source Sans Pro"/>
                <a:ea typeface="Source Sans Pro"/>
              </a:rPr>
              <a:t>Full framework and more strategies: </a:t>
            </a:r>
            <a:r>
              <a:rPr lang="en-US" sz="2400" dirty="0">
                <a:latin typeface="Source Sans Pro"/>
                <a:ea typeface="Source Sans Pro"/>
                <a:hlinkClick r:id="rId4"/>
              </a:rPr>
              <a:t>Active Learning &amp; Metacognition</a:t>
            </a:r>
            <a:endParaRPr lang="en-US" sz="2400">
              <a:latin typeface="Source Sans Pro"/>
              <a:ea typeface="Source Sans Pro"/>
            </a:endParaRPr>
          </a:p>
          <a:p>
            <a:pPr>
              <a:lnSpc>
                <a:spcPct val="93000"/>
              </a:lnSpc>
              <a:spcBef>
                <a:spcPct val="0"/>
              </a:spcBef>
              <a:spcAft>
                <a:spcPct val="0"/>
              </a:spcAft>
            </a:pPr>
            <a:endParaRPr lang="en-US" sz="2400">
              <a:ea typeface="Source Sans Pro" panose="020B0503030403020204" pitchFamily="34" charset="0"/>
            </a:endParaRPr>
          </a:p>
          <a:p>
            <a:pPr marL="342900" indent="-342900">
              <a:buChar char="•"/>
            </a:pPr>
            <a:endParaRPr lang="en-US">
              <a:ea typeface="Source Sans Pro" panose="020B0503030403020204" pitchFamily="34" charset="0"/>
            </a:endParaRPr>
          </a:p>
        </p:txBody>
      </p:sp>
    </p:spTree>
    <p:extLst>
      <p:ext uri="{BB962C8B-B14F-4D97-AF65-F5344CB8AC3E}">
        <p14:creationId xmlns:p14="http://schemas.microsoft.com/office/powerpoint/2010/main" val="3983925127"/>
      </p:ext>
    </p:extLst>
  </p:cSld>
  <p:clrMapOvr>
    <a:masterClrMapping/>
  </p:clrMapOvr>
  <p:extLst>
    <p:ext uri="{6950BFC3-D8DA-4A85-94F7-54DA5524770B}">
      <p188:commentRel xmlns:p188="http://schemas.microsoft.com/office/powerpoint/2018/8/main" r:id="rId3"/>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E23FD-3299-C8F2-45D0-2FC1B5BF11DD}"/>
              </a:ext>
            </a:extLst>
          </p:cNvPr>
          <p:cNvSpPr>
            <a:spLocks noGrp="1"/>
          </p:cNvSpPr>
          <p:nvPr>
            <p:ph type="ctrTitle"/>
          </p:nvPr>
        </p:nvSpPr>
        <p:spPr>
          <a:xfrm>
            <a:off x="156122" y="0"/>
            <a:ext cx="10706102" cy="1057656"/>
          </a:xfrm>
        </p:spPr>
        <p:txBody>
          <a:bodyPr/>
          <a:lstStyle/>
          <a:p>
            <a:r>
              <a:rPr lang="en-US">
                <a:latin typeface="Source Sans Pro"/>
                <a:ea typeface="Source Sans Pro"/>
                <a:cs typeface="Arial"/>
              </a:rPr>
              <a:t>Active Learning Strategies</a:t>
            </a:r>
            <a:endParaRPr lang="en-US"/>
          </a:p>
        </p:txBody>
      </p:sp>
      <p:sp>
        <p:nvSpPr>
          <p:cNvPr id="3" name="Text Placeholder 2">
            <a:extLst>
              <a:ext uri="{FF2B5EF4-FFF2-40B4-BE49-F238E27FC236}">
                <a16:creationId xmlns:a16="http://schemas.microsoft.com/office/drawing/2014/main" id="{FAD81940-D8B0-ADF2-6439-2A2B1E174042}"/>
              </a:ext>
            </a:extLst>
          </p:cNvPr>
          <p:cNvSpPr>
            <a:spLocks noGrp="1"/>
          </p:cNvSpPr>
          <p:nvPr>
            <p:ph type="body" sz="quarter" idx="10"/>
          </p:nvPr>
        </p:nvSpPr>
        <p:spPr>
          <a:xfrm>
            <a:off x="155071" y="1158293"/>
            <a:ext cx="12035660" cy="3041435"/>
          </a:xfrm>
        </p:spPr>
        <p:txBody>
          <a:bodyPr lIns="0" tIns="0" rIns="0" bIns="0" anchor="t">
            <a:normAutofit/>
          </a:bodyPr>
          <a:lstStyle/>
          <a:p>
            <a:pPr>
              <a:spcBef>
                <a:spcPts val="500"/>
              </a:spcBef>
              <a:spcAft>
                <a:spcPts val="100"/>
              </a:spcAft>
            </a:pPr>
            <a:r>
              <a:rPr lang="en-US" sz="2800" dirty="0">
                <a:latin typeface="Source Sans Pro"/>
                <a:ea typeface="Source Sans Pro"/>
              </a:rPr>
              <a:t>Individual exploration of the handout</a:t>
            </a:r>
            <a:r>
              <a:rPr lang="en-US" sz="2800" b="1" dirty="0">
                <a:latin typeface="Source Sans Pro"/>
                <a:ea typeface="Source Sans Pro"/>
              </a:rPr>
              <a:t> (5 min )</a:t>
            </a:r>
            <a:endParaRPr lang="en-US" sz="2800" dirty="0">
              <a:latin typeface="Source Sans Pro"/>
              <a:ea typeface="Source Sans Pro"/>
            </a:endParaRPr>
          </a:p>
          <a:p>
            <a:pPr marL="742950" indent="-457200">
              <a:spcBef>
                <a:spcPts val="500"/>
              </a:spcBef>
              <a:spcAft>
                <a:spcPts val="100"/>
              </a:spcAft>
              <a:buChar char="•"/>
            </a:pPr>
            <a:r>
              <a:rPr lang="en-US" sz="2800" dirty="0">
                <a:latin typeface="Source Sans Pro"/>
                <a:ea typeface="Source Sans Pro"/>
              </a:rPr>
              <a:t>Option A: Reflect on </a:t>
            </a:r>
            <a:r>
              <a:rPr lang="en-US" sz="2800" b="1" dirty="0">
                <a:latin typeface="Source Sans Pro"/>
                <a:ea typeface="Source Sans Pro"/>
              </a:rPr>
              <a:t>one active learning strategy</a:t>
            </a:r>
            <a:r>
              <a:rPr lang="en-US" sz="2800" dirty="0">
                <a:latin typeface="Source Sans Pro"/>
                <a:ea typeface="Source Sans Pro"/>
              </a:rPr>
              <a:t> you’ve tried as a learner or teacher.</a:t>
            </a:r>
          </a:p>
          <a:p>
            <a:pPr marL="742950" indent="-457200">
              <a:spcBef>
                <a:spcPts val="500"/>
              </a:spcBef>
              <a:spcAft>
                <a:spcPts val="100"/>
              </a:spcAft>
              <a:buChar char="•"/>
            </a:pPr>
            <a:r>
              <a:rPr lang="en-US" sz="2800" dirty="0">
                <a:latin typeface="Source Sans Pro"/>
                <a:ea typeface="Source Sans Pro"/>
              </a:rPr>
              <a:t>Option B: Explore the </a:t>
            </a:r>
            <a:r>
              <a:rPr lang="en-US" sz="2800" b="1" dirty="0">
                <a:latin typeface="Source Sans Pro"/>
                <a:ea typeface="Source Sans Pro"/>
              </a:rPr>
              <a:t>handout of active learning strategies</a:t>
            </a:r>
            <a:r>
              <a:rPr lang="en-US" sz="2800" dirty="0">
                <a:latin typeface="Source Sans Pro"/>
                <a:ea typeface="Source Sans Pro"/>
              </a:rPr>
              <a:t> and find one that feels meaningful or useful to you.</a:t>
            </a:r>
          </a:p>
          <a:p>
            <a:pPr marL="742950" indent="-457200">
              <a:spcBef>
                <a:spcPts val="500"/>
              </a:spcBef>
              <a:spcAft>
                <a:spcPts val="100"/>
              </a:spcAft>
              <a:buChar char="•"/>
            </a:pPr>
            <a:r>
              <a:rPr lang="en-US" sz="2800" dirty="0">
                <a:latin typeface="Source Sans Pro"/>
                <a:ea typeface="Source Sans Pro"/>
              </a:rPr>
              <a:t>Take a few notes to capture your thoughts.</a:t>
            </a:r>
          </a:p>
        </p:txBody>
      </p:sp>
      <p:pic>
        <p:nvPicPr>
          <p:cNvPr id="4" name="Content Placeholder 3" descr="A white and green text on a white background&#10;&#10;AI-generated content may be incorrect.">
            <a:extLst>
              <a:ext uri="{FF2B5EF4-FFF2-40B4-BE49-F238E27FC236}">
                <a16:creationId xmlns:a16="http://schemas.microsoft.com/office/drawing/2014/main" id="{28AD140C-CDCF-D6DF-A114-CC2F71E28182}"/>
              </a:ext>
            </a:extLst>
          </p:cNvPr>
          <p:cNvPicPr>
            <a:picLocks noGrp="1" noChangeAspect="1"/>
          </p:cNvPicPr>
          <p:nvPr>
            <p:ph sz="quarter" idx="4294967295"/>
          </p:nvPr>
        </p:nvPicPr>
        <p:blipFill>
          <a:blip r:embed="rId3"/>
          <a:stretch>
            <a:fillRect/>
          </a:stretch>
        </p:blipFill>
        <p:spPr>
          <a:xfrm>
            <a:off x="5516094" y="4033828"/>
            <a:ext cx="6704661" cy="2819859"/>
          </a:xfrm>
          <a:prstGeom prst="rect">
            <a:avLst/>
          </a:prstGeom>
        </p:spPr>
      </p:pic>
      <p:sp>
        <p:nvSpPr>
          <p:cNvPr id="5" name="TextBox 4">
            <a:extLst>
              <a:ext uri="{FF2B5EF4-FFF2-40B4-BE49-F238E27FC236}">
                <a16:creationId xmlns:a16="http://schemas.microsoft.com/office/drawing/2014/main" id="{9F0E4294-6E6B-F7B2-21FA-B0E0753649DE}"/>
              </a:ext>
            </a:extLst>
          </p:cNvPr>
          <p:cNvSpPr txBox="1"/>
          <p:nvPr/>
        </p:nvSpPr>
        <p:spPr>
          <a:xfrm>
            <a:off x="1589514" y="5118363"/>
            <a:ext cx="371517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C00000"/>
                </a:solidFill>
                <a:ea typeface="Calibri"/>
                <a:cs typeface="Calibri"/>
              </a:rPr>
              <a:t>Handout: Student Engagement Techniques</a:t>
            </a:r>
            <a:endParaRPr lang="en-US">
              <a:solidFill>
                <a:srgbClr val="C00000"/>
              </a:solidFill>
            </a:endParaRPr>
          </a:p>
        </p:txBody>
      </p:sp>
    </p:spTree>
    <p:extLst>
      <p:ext uri="{BB962C8B-B14F-4D97-AF65-F5344CB8AC3E}">
        <p14:creationId xmlns:p14="http://schemas.microsoft.com/office/powerpoint/2010/main" val="34264696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Alternate Process 7">
            <a:extLst>
              <a:ext uri="{FF2B5EF4-FFF2-40B4-BE49-F238E27FC236}">
                <a16:creationId xmlns:a16="http://schemas.microsoft.com/office/drawing/2014/main" id="{81401784-D665-714B-EAE1-96DFB03E01A6}"/>
              </a:ext>
            </a:extLst>
          </p:cNvPr>
          <p:cNvSpPr/>
          <p:nvPr/>
        </p:nvSpPr>
        <p:spPr>
          <a:xfrm>
            <a:off x="77189" y="795179"/>
            <a:ext cx="3568201" cy="4820584"/>
          </a:xfrm>
          <a:prstGeom prst="flowChartAlternateProcess">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90000"/>
              </a:lnSpc>
              <a:spcBef>
                <a:spcPts val="1000"/>
              </a:spcBef>
              <a:spcAft>
                <a:spcPts val="600"/>
              </a:spcAft>
            </a:pPr>
            <a:r>
              <a:rPr lang="en-US" sz="2000" b="1" dirty="0">
                <a:solidFill>
                  <a:srgbClr val="FFFFFF"/>
                </a:solidFill>
                <a:latin typeface="Source Sans Pro"/>
                <a:ea typeface="Source Sans Pro"/>
                <a:cs typeface="Calibri"/>
              </a:rPr>
              <a:t>Live think-pair-share</a:t>
            </a:r>
            <a:br>
              <a:rPr lang="en-US" sz="2000" b="1" dirty="0">
                <a:solidFill>
                  <a:srgbClr val="FFFFFF"/>
                </a:solidFill>
                <a:latin typeface="Source Sans Pro"/>
                <a:ea typeface="Source Sans Pro"/>
                <a:cs typeface="Calibri"/>
              </a:rPr>
            </a:br>
            <a:r>
              <a:rPr lang="en-US" sz="2000" b="1" dirty="0">
                <a:solidFill>
                  <a:srgbClr val="FFFFFF"/>
                </a:solidFill>
                <a:latin typeface="Source Sans Pro"/>
                <a:ea typeface="Source Sans Pro"/>
                <a:cs typeface="Calibri"/>
              </a:rPr>
              <a:t> Pose a real question, give 30 sec to think, 30 sec to turn to a neighbor, then take a couple verbal answers.</a:t>
            </a:r>
            <a:br>
              <a:rPr lang="en-US" sz="2000" b="1" dirty="0">
                <a:solidFill>
                  <a:srgbClr val="FFFFFF"/>
                </a:solidFill>
                <a:latin typeface="Source Sans Pro"/>
                <a:ea typeface="Source Sans Pro"/>
                <a:cs typeface="Calibri"/>
              </a:rPr>
            </a:br>
            <a:r>
              <a:rPr lang="en-US" sz="2000" dirty="0">
                <a:solidFill>
                  <a:srgbClr val="FFFFFF"/>
                </a:solidFill>
                <a:latin typeface="Source Sans Pro"/>
                <a:ea typeface="Source Sans Pro"/>
                <a:cs typeface="Calibri"/>
              </a:rPr>
              <a:t>"Turn to the person next to you — what's one word for a teacher who taught you something that mattered? 30 seconds, go." </a:t>
            </a:r>
            <a:r>
              <a:rPr lang="en-US" sz="2000" i="1" dirty="0">
                <a:solidFill>
                  <a:srgbClr val="FFFFFF"/>
                </a:solidFill>
                <a:latin typeface="Source Sans Pro"/>
                <a:ea typeface="Source Sans Pro"/>
                <a:cs typeface="Calibri"/>
              </a:rPr>
              <a:t>(pause, then take 2–3 shares)</a:t>
            </a:r>
            <a:endParaRPr lang="en-US" sz="2000" dirty="0">
              <a:solidFill>
                <a:srgbClr val="FFFFFF"/>
              </a:solidFill>
              <a:latin typeface="Source Sans Pro"/>
              <a:ea typeface="Source Sans Pro"/>
              <a:cs typeface="Calibri"/>
            </a:endParaRPr>
          </a:p>
        </p:txBody>
      </p:sp>
      <p:sp>
        <p:nvSpPr>
          <p:cNvPr id="12" name="Rectangle: Rounded Corners 11">
            <a:extLst>
              <a:ext uri="{FF2B5EF4-FFF2-40B4-BE49-F238E27FC236}">
                <a16:creationId xmlns:a16="http://schemas.microsoft.com/office/drawing/2014/main" id="{243A80F4-8361-F5B9-9451-F095783286B2}"/>
              </a:ext>
            </a:extLst>
          </p:cNvPr>
          <p:cNvSpPr/>
          <p:nvPr/>
        </p:nvSpPr>
        <p:spPr>
          <a:xfrm>
            <a:off x="3877293" y="794714"/>
            <a:ext cx="3904673" cy="4818410"/>
          </a:xfrm>
          <a:prstGeom prst="roundRect">
            <a:avLst/>
          </a:prstGeom>
          <a:solidFill>
            <a:srgbClr val="8D1D58"/>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000" b="1" dirty="0">
                <a:solidFill>
                  <a:srgbClr val="FFFFFF"/>
                </a:solidFill>
                <a:latin typeface="Source Sans Pro"/>
                <a:ea typeface="Source Sans Pro"/>
                <a:cs typeface="Calibri"/>
              </a:rPr>
              <a:t>One-minute paper</a:t>
            </a:r>
            <a:br>
              <a:rPr lang="en-US" sz="2000" b="1" dirty="0">
                <a:solidFill>
                  <a:srgbClr val="FFFFFF"/>
                </a:solidFill>
                <a:latin typeface="Source Sans Pro"/>
                <a:ea typeface="Source Sans Pro"/>
                <a:cs typeface="Calibri"/>
              </a:rPr>
            </a:br>
            <a:r>
              <a:rPr lang="en-US" sz="2000" b="1" dirty="0">
                <a:solidFill>
                  <a:srgbClr val="FFFFFF"/>
                </a:solidFill>
                <a:latin typeface="Source Sans Pro"/>
                <a:ea typeface="Source Sans Pro"/>
                <a:cs typeface="Calibri"/>
              </a:rPr>
              <a:t> Give a prompt, 60 seconds of silence, then ask a couple people to read theirs aloud.</a:t>
            </a:r>
            <a:br>
              <a:rPr lang="en-US" sz="2000" b="1" dirty="0">
                <a:solidFill>
                  <a:srgbClr val="FFFFFF"/>
                </a:solidFill>
                <a:latin typeface="Source Sans Pro"/>
                <a:ea typeface="Source Sans Pro"/>
                <a:cs typeface="Calibri"/>
              </a:rPr>
            </a:br>
            <a:r>
              <a:rPr lang="en-US" sz="2000" dirty="0">
                <a:solidFill>
                  <a:srgbClr val="FFFFFF"/>
                </a:solidFill>
                <a:latin typeface="Source Sans Pro"/>
                <a:ea typeface="Source Sans Pro"/>
                <a:cs typeface="Calibri"/>
              </a:rPr>
              <a:t>"Take one minute — write one sentence on what surprised you about UO's teaching framework today." </a:t>
            </a:r>
            <a:r>
              <a:rPr lang="en-US" sz="2000" i="1" dirty="0">
                <a:solidFill>
                  <a:srgbClr val="FFFFFF"/>
                </a:solidFill>
                <a:latin typeface="Source Sans Pro"/>
                <a:ea typeface="Source Sans Pro"/>
                <a:cs typeface="Calibri"/>
              </a:rPr>
              <a:t>(silence, then ask for 1–2 volunteers to share)</a:t>
            </a:r>
            <a:endParaRPr lang="en-US" sz="2000" dirty="0">
              <a:solidFill>
                <a:srgbClr val="FFFFFF"/>
              </a:solidFill>
              <a:latin typeface="Source Sans Pro"/>
              <a:ea typeface="Source Sans Pro"/>
              <a:cs typeface="Calibri"/>
            </a:endParaRPr>
          </a:p>
          <a:p>
            <a:pPr algn="ctr"/>
            <a:endParaRPr lang="en-US" sz="2000" dirty="0">
              <a:solidFill>
                <a:srgbClr val="FFFFFF"/>
              </a:solidFill>
              <a:latin typeface="Source Sans Pro"/>
              <a:ea typeface="Source Sans Pro"/>
              <a:cs typeface="Calibri"/>
            </a:endParaRPr>
          </a:p>
        </p:txBody>
      </p:sp>
      <p:sp>
        <p:nvSpPr>
          <p:cNvPr id="14" name="Rectangle: Rounded Corners 13">
            <a:extLst>
              <a:ext uri="{FF2B5EF4-FFF2-40B4-BE49-F238E27FC236}">
                <a16:creationId xmlns:a16="http://schemas.microsoft.com/office/drawing/2014/main" id="{B9F07AF3-7F37-A1E0-DD9D-DF8C14813834}"/>
              </a:ext>
            </a:extLst>
          </p:cNvPr>
          <p:cNvSpPr/>
          <p:nvPr/>
        </p:nvSpPr>
        <p:spPr>
          <a:xfrm>
            <a:off x="8013864" y="793845"/>
            <a:ext cx="4102594" cy="4816127"/>
          </a:xfrm>
          <a:prstGeom prst="roundRect">
            <a:avLst/>
          </a:prstGeom>
          <a:solidFill>
            <a:schemeClr val="accent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000" b="1" dirty="0">
                <a:solidFill>
                  <a:srgbClr val="FFFFFF"/>
                </a:solidFill>
                <a:latin typeface="Source Sans Pro"/>
                <a:ea typeface="Source Sans Pro"/>
                <a:cs typeface="Calibri"/>
              </a:rPr>
              <a:t>Muddiest point</a:t>
            </a:r>
            <a:br>
              <a:rPr lang="en-US" sz="2000" b="1" dirty="0">
                <a:solidFill>
                  <a:srgbClr val="FFFFFF"/>
                </a:solidFill>
                <a:latin typeface="Source Sans Pro"/>
                <a:ea typeface="Source Sans Pro"/>
                <a:cs typeface="Calibri"/>
              </a:rPr>
            </a:br>
            <a:r>
              <a:rPr lang="en-US" sz="2000" b="1" dirty="0">
                <a:solidFill>
                  <a:srgbClr val="FFFFFF"/>
                </a:solidFill>
                <a:latin typeface="Source Sans Pro"/>
                <a:ea typeface="Source Sans Pro"/>
                <a:cs typeface="Calibri"/>
              </a:rPr>
              <a:t> Ask what's still unclear, then show what you'd do with the answer.</a:t>
            </a:r>
            <a:br>
              <a:rPr lang="en-US" sz="2000" b="1" dirty="0">
                <a:solidFill>
                  <a:srgbClr val="FFFFFF"/>
                </a:solidFill>
                <a:latin typeface="Source Sans Pro"/>
                <a:ea typeface="Source Sans Pro"/>
                <a:cs typeface="Calibri"/>
              </a:rPr>
            </a:br>
            <a:r>
              <a:rPr lang="en-US" sz="2000" dirty="0">
                <a:solidFill>
                  <a:srgbClr val="FFFFFF"/>
                </a:solidFill>
                <a:latin typeface="Source Sans Pro"/>
                <a:ea typeface="Source Sans Pro"/>
                <a:cs typeface="Calibri"/>
              </a:rPr>
              <a:t>"At the end of section I'd ask: 'What's the muddiest point from today?' Say someone writes 'I don't get why we needed the second proof.' I wouldn't answer it right then — I'd note it and open next class with it."</a:t>
            </a:r>
          </a:p>
          <a:p>
            <a:pPr algn="ctr"/>
            <a:endParaRPr lang="en-US" sz="2000" dirty="0">
              <a:solidFill>
                <a:srgbClr val="FFFFFF"/>
              </a:solidFill>
              <a:latin typeface="Source Sans Pro"/>
              <a:ea typeface="Source Sans Pro"/>
              <a:cs typeface="Calibri"/>
            </a:endParaRPr>
          </a:p>
        </p:txBody>
      </p:sp>
    </p:spTree>
    <p:extLst>
      <p:ext uri="{BB962C8B-B14F-4D97-AF65-F5344CB8AC3E}">
        <p14:creationId xmlns:p14="http://schemas.microsoft.com/office/powerpoint/2010/main" val="16743875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399F404-FA43-0CF4-379B-7E822357FBD3}"/>
              </a:ext>
            </a:extLst>
          </p:cNvPr>
          <p:cNvSpPr txBox="1"/>
          <p:nvPr/>
        </p:nvSpPr>
        <p:spPr>
          <a:xfrm>
            <a:off x="8489625" y="2239922"/>
            <a:ext cx="3131055" cy="1384995"/>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ea typeface="+mn-lt"/>
                <a:cs typeface="+mn-lt"/>
              </a:rPr>
              <a:t>Check out our </a:t>
            </a:r>
            <a:r>
              <a:rPr lang="en-US" sz="2800" dirty="0">
                <a:ea typeface="+mn-lt"/>
                <a:cs typeface="+mn-lt"/>
                <a:hlinkClick r:id="rId3"/>
              </a:rPr>
              <a:t>Designing Discussions</a:t>
            </a:r>
            <a:r>
              <a:rPr lang="en-US" sz="2800" dirty="0">
                <a:ea typeface="+mn-lt"/>
                <a:cs typeface="+mn-lt"/>
              </a:rPr>
              <a:t> page.</a:t>
            </a:r>
            <a:endParaRPr lang="en-US" sz="2800" dirty="0">
              <a:ea typeface="Calibri" panose="020F0502020204030204"/>
              <a:cs typeface="Calibri"/>
            </a:endParaRPr>
          </a:p>
        </p:txBody>
      </p:sp>
      <p:sp>
        <p:nvSpPr>
          <p:cNvPr id="4" name="Title 3">
            <a:extLst>
              <a:ext uri="{FF2B5EF4-FFF2-40B4-BE49-F238E27FC236}">
                <a16:creationId xmlns:a16="http://schemas.microsoft.com/office/drawing/2014/main" id="{A622AF71-C7ED-9938-4485-FED86D25CEB8}"/>
              </a:ext>
            </a:extLst>
          </p:cNvPr>
          <p:cNvSpPr>
            <a:spLocks noGrp="1"/>
          </p:cNvSpPr>
          <p:nvPr>
            <p:ph type="title"/>
          </p:nvPr>
        </p:nvSpPr>
        <p:spPr>
          <a:xfrm>
            <a:off x="8447690" y="459828"/>
            <a:ext cx="3744311" cy="814551"/>
          </a:xfrm>
        </p:spPr>
        <p:txBody>
          <a:bodyPr lIns="91440" tIns="45720" rIns="91440" bIns="45720" anchor="t"/>
          <a:lstStyle/>
          <a:p>
            <a:r>
              <a:rPr lang="en-US">
                <a:ea typeface="Calibri Light"/>
                <a:cs typeface="Calibri Light"/>
              </a:rPr>
              <a:t>Discussion Resources</a:t>
            </a:r>
            <a:endParaRPr lang="en-US"/>
          </a:p>
        </p:txBody>
      </p:sp>
    </p:spTree>
    <p:extLst>
      <p:ext uri="{BB962C8B-B14F-4D97-AF65-F5344CB8AC3E}">
        <p14:creationId xmlns:p14="http://schemas.microsoft.com/office/powerpoint/2010/main" val="465634149"/>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7399D-9434-7BEA-68A8-2A9DBDD138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2591C4-FB94-914E-FC06-8713A9AA4299}"/>
              </a:ext>
            </a:extLst>
          </p:cNvPr>
          <p:cNvSpPr>
            <a:spLocks noGrp="1"/>
          </p:cNvSpPr>
          <p:nvPr>
            <p:ph type="title"/>
          </p:nvPr>
        </p:nvSpPr>
        <p:spPr>
          <a:xfrm>
            <a:off x="723900" y="2038432"/>
            <a:ext cx="8949247" cy="2281187"/>
          </a:xfrm>
        </p:spPr>
        <p:txBody>
          <a:bodyPr/>
          <a:lstStyle/>
          <a:p>
            <a:r>
              <a:rPr lang="en-US" dirty="0">
                <a:solidFill>
                  <a:srgbClr val="FEE11A"/>
                </a:solidFill>
                <a:latin typeface="Source Sans Pro Black"/>
                <a:ea typeface="Source Sans Pro Black"/>
              </a:rPr>
              <a:t>AI and Teaching (10 min)</a:t>
            </a:r>
            <a:endParaRPr lang="en-US" dirty="0"/>
          </a:p>
        </p:txBody>
      </p:sp>
    </p:spTree>
    <p:extLst>
      <p:ext uri="{BB962C8B-B14F-4D97-AF65-F5344CB8AC3E}">
        <p14:creationId xmlns:p14="http://schemas.microsoft.com/office/powerpoint/2010/main" val="35974631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132B5-0EF5-EF14-CA43-287588FA4088}"/>
              </a:ext>
            </a:extLst>
          </p:cNvPr>
          <p:cNvSpPr>
            <a:spLocks noGrp="1"/>
          </p:cNvSpPr>
          <p:nvPr>
            <p:ph type="ctrTitle"/>
          </p:nvPr>
        </p:nvSpPr>
        <p:spPr>
          <a:xfrm>
            <a:off x="407670" y="-4386"/>
            <a:ext cx="10706102" cy="1041214"/>
          </a:xfrm>
        </p:spPr>
        <p:txBody>
          <a:bodyPr/>
          <a:lstStyle/>
          <a:p>
            <a:r>
              <a:rPr lang="en-US" noProof="0">
                <a:latin typeface="Source Sans Pro"/>
                <a:ea typeface="Source Sans Pro"/>
                <a:cs typeface="Arial"/>
              </a:rPr>
              <a:t>AI and Teaching: </a:t>
            </a:r>
            <a:r>
              <a:rPr lang="en-US">
                <a:latin typeface="Source Sans Pro"/>
                <a:ea typeface="Source Sans Pro"/>
                <a:cs typeface="Arial"/>
              </a:rPr>
              <a:t>Frequently Asked Questions</a:t>
            </a:r>
            <a:endParaRPr lang="en-US" noProof="0"/>
          </a:p>
        </p:txBody>
      </p:sp>
      <p:sp>
        <p:nvSpPr>
          <p:cNvPr id="3" name="Content Placeholder 2">
            <a:extLst>
              <a:ext uri="{FF2B5EF4-FFF2-40B4-BE49-F238E27FC236}">
                <a16:creationId xmlns:a16="http://schemas.microsoft.com/office/drawing/2014/main" id="{36D21465-1E2A-0649-EDDB-4D861508441F}"/>
              </a:ext>
            </a:extLst>
          </p:cNvPr>
          <p:cNvSpPr>
            <a:spLocks noGrp="1"/>
          </p:cNvSpPr>
          <p:nvPr>
            <p:ph sz="quarter" idx="10"/>
          </p:nvPr>
        </p:nvSpPr>
        <p:spPr>
          <a:xfrm>
            <a:off x="204470" y="1412226"/>
            <a:ext cx="11742420" cy="3971644"/>
          </a:xfrm>
        </p:spPr>
        <p:txBody>
          <a:bodyPr lIns="0" tIns="0" rIns="0" bIns="0" anchor="t"/>
          <a:lstStyle/>
          <a:p>
            <a:pPr>
              <a:lnSpc>
                <a:spcPct val="100000"/>
              </a:lnSpc>
              <a:spcBef>
                <a:spcPts val="200"/>
              </a:spcBef>
              <a:spcAft>
                <a:spcPts val="100"/>
              </a:spcAft>
            </a:pPr>
            <a:r>
              <a:rPr lang="en-US" sz="2400" b="1">
                <a:latin typeface="Source Sans Pro"/>
                <a:ea typeface="Source Sans Pro"/>
                <a:cs typeface="Times New Roman"/>
              </a:rPr>
              <a:t>What's my role in AI policy as a GE?</a:t>
            </a:r>
            <a:endParaRPr lang="en-US" sz="2400" b="1">
              <a:latin typeface="Source Sans Pro"/>
              <a:ea typeface="Source Sans Pro"/>
            </a:endParaRPr>
          </a:p>
          <a:p>
            <a:pPr marL="342900" indent="-285750">
              <a:lnSpc>
                <a:spcPct val="100000"/>
              </a:lnSpc>
              <a:spcBef>
                <a:spcPts val="200"/>
              </a:spcBef>
              <a:spcAft>
                <a:spcPts val="100"/>
              </a:spcAft>
              <a:buFont typeface="Arial" panose="020B0604020202020204" pitchFamily="34" charset="0"/>
              <a:buChar char="•"/>
            </a:pPr>
            <a:r>
              <a:rPr lang="en-US" sz="2400">
                <a:latin typeface="Source Sans Pro"/>
                <a:ea typeface="Source Sans Pro"/>
                <a:cs typeface="Times New Roman"/>
              </a:rPr>
              <a:t>Every faculty member has the flexibility to build their own AI policy, check in with your instructor about their expectations for AI use.</a:t>
            </a:r>
            <a:endParaRPr lang="en-US" sz="2400">
              <a:ea typeface="Source Sans Pro"/>
            </a:endParaRPr>
          </a:p>
          <a:p>
            <a:pPr marL="342900" indent="-285750">
              <a:lnSpc>
                <a:spcPct val="100000"/>
              </a:lnSpc>
              <a:spcBef>
                <a:spcPts val="200"/>
              </a:spcBef>
              <a:spcAft>
                <a:spcPts val="100"/>
              </a:spcAft>
              <a:buFont typeface="Arial" panose="020B0604020202020204" pitchFamily="34" charset="0"/>
              <a:buChar char="•"/>
            </a:pPr>
            <a:r>
              <a:rPr lang="en-US" sz="2400">
                <a:latin typeface="Source Sans Pro"/>
                <a:ea typeface="Source Sans Pro"/>
                <a:cs typeface="Times New Roman"/>
              </a:rPr>
              <a:t>If you are the sole instructor (instructor of record), you can use these sample course policy statements.</a:t>
            </a:r>
            <a:endParaRPr lang="en-US" sz="2400">
              <a:ea typeface="Source Sans Pro"/>
            </a:endParaRPr>
          </a:p>
          <a:p>
            <a:pPr>
              <a:lnSpc>
                <a:spcPct val="100000"/>
              </a:lnSpc>
              <a:spcBef>
                <a:spcPts val="200"/>
              </a:spcBef>
              <a:spcAft>
                <a:spcPts val="100"/>
              </a:spcAft>
            </a:pPr>
            <a:endParaRPr lang="en-US" sz="2400" b="1">
              <a:latin typeface="Source Sans Pro"/>
              <a:ea typeface="Source Sans Pro"/>
              <a:cs typeface="Times New Roman"/>
            </a:endParaRPr>
          </a:p>
          <a:p>
            <a:pPr>
              <a:lnSpc>
                <a:spcPct val="100000"/>
              </a:lnSpc>
              <a:spcBef>
                <a:spcPts val="200"/>
              </a:spcBef>
              <a:spcAft>
                <a:spcPts val="100"/>
              </a:spcAft>
            </a:pPr>
            <a:r>
              <a:rPr lang="en-US" sz="2400" b="1">
                <a:latin typeface="Source Sans Pro"/>
                <a:ea typeface="Source Sans Pro"/>
                <a:cs typeface="Times New Roman"/>
              </a:rPr>
              <a:t>Can I penalize work I suspect is AI-generated?</a:t>
            </a:r>
            <a:endParaRPr lang="en-US" sz="2400" b="1">
              <a:ea typeface="Source Sans Pro"/>
            </a:endParaRPr>
          </a:p>
          <a:p>
            <a:pPr marL="342900" indent="-285750">
              <a:lnSpc>
                <a:spcPct val="100000"/>
              </a:lnSpc>
              <a:spcBef>
                <a:spcPts val="200"/>
              </a:spcBef>
              <a:spcAft>
                <a:spcPts val="100"/>
              </a:spcAft>
              <a:buFont typeface="Arial" panose="020B0604020202020204" pitchFamily="34" charset="0"/>
              <a:buChar char="•"/>
            </a:pPr>
            <a:r>
              <a:rPr lang="en-US" sz="2400">
                <a:latin typeface="Source Sans Pro"/>
                <a:ea typeface="Source Sans Pro"/>
                <a:cs typeface="Times New Roman"/>
              </a:rPr>
              <a:t>You can grade down work that's weak on its own merits</a:t>
            </a:r>
            <a:r>
              <a:rPr lang="en-US" sz="2400" noProof="0">
                <a:latin typeface="Source Sans Pro"/>
                <a:ea typeface="Source Sans Pro"/>
                <a:cs typeface="Times New Roman"/>
              </a:rPr>
              <a:t>, </a:t>
            </a:r>
            <a:r>
              <a:rPr lang="en-US" sz="2400">
                <a:latin typeface="Source Sans Pro"/>
                <a:ea typeface="Source Sans Pro"/>
                <a:cs typeface="Times New Roman"/>
              </a:rPr>
              <a:t>but a penalty specifically for suspected AI misuse </a:t>
            </a:r>
            <a:r>
              <a:rPr lang="en-US" sz="2400" b="1">
                <a:latin typeface="Source Sans Pro"/>
                <a:ea typeface="Source Sans Pro"/>
                <a:cs typeface="Times New Roman"/>
              </a:rPr>
              <a:t>requires </a:t>
            </a:r>
            <a:r>
              <a:rPr lang="en-US" sz="2400">
                <a:latin typeface="Source Sans Pro"/>
                <a:ea typeface="Source Sans Pro"/>
                <a:cs typeface="Times New Roman"/>
              </a:rPr>
              <a:t>a finding from </a:t>
            </a:r>
            <a:r>
              <a:rPr lang="en-US" sz="2400" noProof="0">
                <a:latin typeface="Source Sans Pro"/>
                <a:ea typeface="Source Sans Pro"/>
                <a:cs typeface="Times New Roman"/>
              </a:rPr>
              <a:t>the </a:t>
            </a:r>
            <a:r>
              <a:rPr lang="en-US" sz="2400">
                <a:latin typeface="Source Sans Pro"/>
                <a:ea typeface="Source Sans Pro"/>
                <a:cs typeface="Times New Roman"/>
                <a:hlinkClick r:id="rId2">
                  <a:extLst>
                    <a:ext uri="{A12FA001-AC4F-418D-AE19-62706E023703}">
                      <ahyp:hlinkClr xmlns:ahyp="http://schemas.microsoft.com/office/drawing/2018/hyperlinkcolor" val="tx"/>
                    </a:ext>
                  </a:extLst>
                </a:hlinkClick>
              </a:rPr>
              <a:t>Office </a:t>
            </a:r>
            <a:r>
              <a:rPr lang="en-US" sz="2400" noProof="0">
                <a:latin typeface="Source Sans Pro"/>
                <a:ea typeface="Source Sans Pro"/>
                <a:cs typeface="Times New Roman"/>
                <a:hlinkClick r:id="rId2">
                  <a:extLst>
                    <a:ext uri="{A12FA001-AC4F-418D-AE19-62706E023703}">
                      <ahyp:hlinkClr xmlns:ahyp="http://schemas.microsoft.com/office/drawing/2018/hyperlinkcolor" val="tx"/>
                    </a:ext>
                  </a:extLst>
                </a:hlinkClick>
              </a:rPr>
              <a:t>of </a:t>
            </a:r>
            <a:r>
              <a:rPr lang="en-US" sz="2400">
                <a:latin typeface="Source Sans Pro"/>
                <a:ea typeface="Source Sans Pro"/>
                <a:cs typeface="Times New Roman"/>
                <a:hlinkClick r:id="rId2">
                  <a:extLst>
                    <a:ext uri="{A12FA001-AC4F-418D-AE19-62706E023703}">
                      <ahyp:hlinkClr xmlns:ahyp="http://schemas.microsoft.com/office/drawing/2018/hyperlinkcolor" val="tx"/>
                    </a:ext>
                  </a:extLst>
                </a:hlinkClick>
              </a:rPr>
              <a:t>Student Conduct </a:t>
            </a:r>
            <a:r>
              <a:rPr lang="en-US" sz="2400" noProof="0">
                <a:latin typeface="Source Sans Pro"/>
                <a:ea typeface="Source Sans Pro"/>
                <a:cs typeface="Times New Roman"/>
                <a:hlinkClick r:id="rId2">
                  <a:extLst>
                    <a:ext uri="{A12FA001-AC4F-418D-AE19-62706E023703}">
                      <ahyp:hlinkClr xmlns:ahyp="http://schemas.microsoft.com/office/drawing/2018/hyperlinkcolor" val="tx"/>
                    </a:ext>
                  </a:extLst>
                </a:hlinkClick>
              </a:rPr>
              <a:t>and </a:t>
            </a:r>
            <a:r>
              <a:rPr lang="en-US" sz="2400">
                <a:latin typeface="Source Sans Pro"/>
                <a:ea typeface="Source Sans Pro"/>
                <a:cs typeface="Times New Roman"/>
                <a:hlinkClick r:id="rId2">
                  <a:extLst>
                    <a:ext uri="{A12FA001-AC4F-418D-AE19-62706E023703}">
                      <ahyp:hlinkClr xmlns:ahyp="http://schemas.microsoft.com/office/drawing/2018/hyperlinkcolor" val="tx"/>
                    </a:ext>
                  </a:extLst>
                </a:hlinkClick>
              </a:rPr>
              <a:t>Community Standards (SCCS)</a:t>
            </a:r>
            <a:r>
              <a:rPr lang="en-US" sz="2400">
                <a:latin typeface="Source Sans Pro"/>
                <a:ea typeface="Source Sans Pro"/>
                <a:cs typeface="Times New Roman"/>
              </a:rPr>
              <a:t>.</a:t>
            </a:r>
          </a:p>
          <a:p>
            <a:pPr marL="1143000" lvl="1">
              <a:lnSpc>
                <a:spcPct val="100000"/>
              </a:lnSpc>
              <a:spcBef>
                <a:spcPts val="200"/>
              </a:spcBef>
              <a:spcAft>
                <a:spcPts val="100"/>
              </a:spcAft>
              <a:buClr>
                <a:srgbClr val="007030"/>
              </a:buClr>
              <a:buFont typeface="Courier New" panose="020B0604020202020204" pitchFamily="34" charset="0"/>
              <a:buChar char="o"/>
            </a:pPr>
            <a:endParaRPr lang="en-US" sz="2400">
              <a:ea typeface="Source Sans Pro"/>
              <a:cs typeface="Times New Roman"/>
            </a:endParaRPr>
          </a:p>
        </p:txBody>
      </p:sp>
      <p:sp>
        <p:nvSpPr>
          <p:cNvPr id="4" name="TextBox 3">
            <a:extLst>
              <a:ext uri="{FF2B5EF4-FFF2-40B4-BE49-F238E27FC236}">
                <a16:creationId xmlns:a16="http://schemas.microsoft.com/office/drawing/2014/main" id="{CD66B7CB-4F33-DB5B-24D4-F14FE0E385EF}"/>
              </a:ext>
            </a:extLst>
          </p:cNvPr>
          <p:cNvSpPr txBox="1"/>
          <p:nvPr/>
        </p:nvSpPr>
        <p:spPr>
          <a:xfrm>
            <a:off x="532482" y="5627783"/>
            <a:ext cx="873894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Source Sans Pro"/>
                <a:ea typeface="Source Sans Pro"/>
              </a:rPr>
              <a:t>For more details, check </a:t>
            </a:r>
            <a:r>
              <a:rPr lang="en-US">
                <a:latin typeface="Source Sans Pro"/>
                <a:ea typeface="Source Sans Pro"/>
                <a:hlinkClick r:id="rId3"/>
              </a:rPr>
              <a:t>TEP's AI Policy &amp; Principled Practice for Instruction: FAQ</a:t>
            </a:r>
            <a:endParaRPr lang="en-US">
              <a:latin typeface="Source Sans Pro"/>
              <a:ea typeface="Source Sans Pro"/>
            </a:endParaRPr>
          </a:p>
        </p:txBody>
      </p:sp>
    </p:spTree>
    <p:extLst>
      <p:ext uri="{BB962C8B-B14F-4D97-AF65-F5344CB8AC3E}">
        <p14:creationId xmlns:p14="http://schemas.microsoft.com/office/powerpoint/2010/main" val="2217839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41584-7C65-84AE-56AF-613A538DCB7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3E15A0-385D-B769-BED3-8190B8A61868}"/>
              </a:ext>
            </a:extLst>
          </p:cNvPr>
          <p:cNvSpPr>
            <a:spLocks noGrp="1"/>
          </p:cNvSpPr>
          <p:nvPr>
            <p:ph sz="quarter" idx="10"/>
          </p:nvPr>
        </p:nvSpPr>
        <p:spPr>
          <a:xfrm>
            <a:off x="204470" y="1148066"/>
            <a:ext cx="11742420" cy="4947004"/>
          </a:xfrm>
        </p:spPr>
        <p:txBody>
          <a:bodyPr lIns="0" tIns="0" rIns="0" bIns="0" anchor="t"/>
          <a:lstStyle/>
          <a:p>
            <a:pPr>
              <a:lnSpc>
                <a:spcPct val="100000"/>
              </a:lnSpc>
              <a:spcBef>
                <a:spcPts val="200"/>
              </a:spcBef>
              <a:spcAft>
                <a:spcPts val="100"/>
              </a:spcAft>
            </a:pPr>
            <a:r>
              <a:rPr lang="en-US" sz="2400" b="1" dirty="0">
                <a:latin typeface="Source Sans Pro"/>
                <a:ea typeface="Source Sans Pro"/>
                <a:cs typeface="Times New Roman"/>
              </a:rPr>
              <a:t>Can I use an AI detector?</a:t>
            </a:r>
            <a:endParaRPr lang="en-US" sz="2400" b="1" dirty="0">
              <a:ea typeface="Source Sans Pro"/>
            </a:endParaRPr>
          </a:p>
          <a:p>
            <a:pPr marL="342900" indent="-285750">
              <a:lnSpc>
                <a:spcPct val="100000"/>
              </a:lnSpc>
              <a:spcBef>
                <a:spcPts val="200"/>
              </a:spcBef>
              <a:spcAft>
                <a:spcPts val="100"/>
              </a:spcAft>
              <a:buFont typeface="Arial" panose="020B0604020202020204" pitchFamily="34" charset="0"/>
              <a:buChar char="•"/>
            </a:pPr>
            <a:r>
              <a:rPr lang="en-US" sz="2400" dirty="0">
                <a:latin typeface="Source Sans Pro"/>
                <a:ea typeface="Source Sans Pro"/>
                <a:cs typeface="Times New Roman"/>
              </a:rPr>
              <a:t>UO does not provide a central </a:t>
            </a:r>
            <a:r>
              <a:rPr lang="en-US" sz="2400" noProof="0" dirty="0">
                <a:latin typeface="Source Sans Pro"/>
                <a:ea typeface="Source Sans Pro"/>
                <a:cs typeface="Times New Roman"/>
              </a:rPr>
              <a:t>AI </a:t>
            </a:r>
            <a:r>
              <a:rPr lang="en-US" sz="2400" dirty="0">
                <a:latin typeface="Source Sans Pro"/>
                <a:ea typeface="Source Sans Pro"/>
                <a:cs typeface="Times New Roman"/>
              </a:rPr>
              <a:t>detection tool</a:t>
            </a:r>
            <a:r>
              <a:rPr lang="en-US" sz="2400" noProof="0" dirty="0">
                <a:latin typeface="Source Sans Pro"/>
                <a:ea typeface="Source Sans Pro"/>
                <a:cs typeface="Times New Roman"/>
              </a:rPr>
              <a:t>.</a:t>
            </a:r>
            <a:r>
              <a:rPr lang="en-US" sz="2400" dirty="0">
                <a:latin typeface="Source Sans Pro"/>
                <a:ea typeface="Source Sans Pro"/>
                <a:cs typeface="Times New Roman"/>
              </a:rPr>
              <a:t> SCCS does not use AI detection tools </a:t>
            </a:r>
            <a:r>
              <a:rPr lang="en-US" sz="2400" noProof="0" dirty="0">
                <a:latin typeface="Source Sans Pro"/>
                <a:ea typeface="Source Sans Pro"/>
                <a:cs typeface="Times New Roman"/>
              </a:rPr>
              <a:t>and </a:t>
            </a:r>
            <a:r>
              <a:rPr lang="en-US" sz="2400" dirty="0">
                <a:latin typeface="Source Sans Pro"/>
                <a:ea typeface="Source Sans Pro"/>
                <a:cs typeface="Times New Roman"/>
              </a:rPr>
              <a:t>notes that a detection tool finding is not dispositive of student AI use.</a:t>
            </a:r>
            <a:endParaRPr lang="en-US" sz="2400" dirty="0">
              <a:ea typeface="Source Sans Pro"/>
            </a:endParaRPr>
          </a:p>
          <a:p>
            <a:pPr>
              <a:lnSpc>
                <a:spcPct val="100000"/>
              </a:lnSpc>
              <a:spcBef>
                <a:spcPts val="200"/>
              </a:spcBef>
              <a:spcAft>
                <a:spcPts val="100"/>
              </a:spcAft>
            </a:pPr>
            <a:r>
              <a:rPr lang="en-US" sz="2400" b="1" dirty="0">
                <a:latin typeface="Source Sans Pro"/>
                <a:ea typeface="Source Sans Pro"/>
                <a:cs typeface="Times New Roman"/>
              </a:rPr>
              <a:t>Can I use GenAI to build teaching materials?</a:t>
            </a:r>
            <a:endParaRPr lang="en-US" sz="2400" b="1" dirty="0">
              <a:ea typeface="Source Sans Pro"/>
            </a:endParaRPr>
          </a:p>
          <a:p>
            <a:pPr marL="342900" indent="-285750">
              <a:lnSpc>
                <a:spcPct val="100000"/>
              </a:lnSpc>
              <a:spcBef>
                <a:spcPts val="200"/>
              </a:spcBef>
              <a:spcAft>
                <a:spcPts val="100"/>
              </a:spcAft>
              <a:buFont typeface="Arial" panose="020B0604020202020204" pitchFamily="34" charset="0"/>
              <a:buChar char="•"/>
            </a:pPr>
            <a:r>
              <a:rPr lang="en-US" sz="2400" dirty="0">
                <a:highlight>
                  <a:srgbClr val="FFFF00"/>
                </a:highlight>
                <a:latin typeface="Source Sans Pro"/>
                <a:ea typeface="Source Sans Pro"/>
                <a:cs typeface="Times New Roman"/>
              </a:rPr>
              <a:t>Yes. </a:t>
            </a:r>
            <a:r>
              <a:rPr lang="en-US" sz="2400" dirty="0">
                <a:latin typeface="Source Sans Pro"/>
                <a:ea typeface="Source Sans Pro"/>
                <a:cs typeface="Times New Roman"/>
              </a:rPr>
              <a:t>Brainstorming topics, drafting activities, or generating question sets are reasonable uses</a:t>
            </a:r>
            <a:r>
              <a:rPr lang="en-US" sz="2400" noProof="0" dirty="0">
                <a:latin typeface="Source Sans Pro"/>
                <a:ea typeface="Source Sans Pro"/>
                <a:cs typeface="Times New Roman"/>
              </a:rPr>
              <a:t>, with </a:t>
            </a:r>
            <a:r>
              <a:rPr lang="en-US" sz="2400" dirty="0">
                <a:latin typeface="Source Sans Pro"/>
                <a:ea typeface="Source Sans Pro"/>
                <a:cs typeface="Times New Roman"/>
              </a:rPr>
              <a:t>your judgment staying in </a:t>
            </a:r>
            <a:r>
              <a:rPr lang="en-US" sz="2400" noProof="0" dirty="0">
                <a:latin typeface="Source Sans Pro"/>
                <a:ea typeface="Source Sans Pro"/>
                <a:cs typeface="Times New Roman"/>
              </a:rPr>
              <a:t>the </a:t>
            </a:r>
            <a:r>
              <a:rPr lang="en-US" sz="2400" dirty="0">
                <a:latin typeface="Source Sans Pro"/>
                <a:ea typeface="Source Sans Pro"/>
                <a:cs typeface="Times New Roman"/>
              </a:rPr>
              <a:t>loop.</a:t>
            </a:r>
            <a:endParaRPr lang="en-US" sz="2400" dirty="0">
              <a:ea typeface="Source Sans Pro"/>
            </a:endParaRPr>
          </a:p>
          <a:p>
            <a:pPr>
              <a:lnSpc>
                <a:spcPct val="100000"/>
              </a:lnSpc>
              <a:spcBef>
                <a:spcPts val="200"/>
              </a:spcBef>
              <a:spcAft>
                <a:spcPts val="100"/>
              </a:spcAft>
            </a:pPr>
            <a:r>
              <a:rPr lang="en-US" sz="2400" b="1" dirty="0">
                <a:latin typeface="Source Sans Pro"/>
                <a:ea typeface="Source Sans Pro"/>
                <a:cs typeface="Times New Roman"/>
              </a:rPr>
              <a:t>Can I use AI </a:t>
            </a:r>
            <a:r>
              <a:rPr lang="en-US" sz="2400" b="1" noProof="0" dirty="0">
                <a:latin typeface="Source Sans Pro"/>
                <a:ea typeface="Source Sans Pro"/>
                <a:cs typeface="Times New Roman"/>
              </a:rPr>
              <a:t>to </a:t>
            </a:r>
            <a:r>
              <a:rPr lang="en-US" sz="2400" b="1" dirty="0">
                <a:latin typeface="Source Sans Pro"/>
                <a:ea typeface="Source Sans Pro"/>
                <a:cs typeface="Times New Roman"/>
              </a:rPr>
              <a:t>help generate feedback </a:t>
            </a:r>
            <a:r>
              <a:rPr lang="en-US" sz="2400" b="1" noProof="0" dirty="0">
                <a:latin typeface="Source Sans Pro"/>
                <a:ea typeface="Source Sans Pro"/>
                <a:cs typeface="Times New Roman"/>
              </a:rPr>
              <a:t>on </a:t>
            </a:r>
            <a:r>
              <a:rPr lang="en-US" sz="2400" b="1" dirty="0">
                <a:latin typeface="Source Sans Pro"/>
                <a:ea typeface="Source Sans Pro"/>
                <a:cs typeface="Times New Roman"/>
              </a:rPr>
              <a:t>student work?</a:t>
            </a:r>
            <a:endParaRPr lang="en-US" sz="2400" b="1" dirty="0">
              <a:ea typeface="Source Sans Pro"/>
            </a:endParaRPr>
          </a:p>
          <a:p>
            <a:pPr marL="342900" indent="-285750">
              <a:lnSpc>
                <a:spcPct val="100000"/>
              </a:lnSpc>
              <a:spcBef>
                <a:spcPts val="200"/>
              </a:spcBef>
              <a:spcAft>
                <a:spcPts val="100"/>
              </a:spcAft>
              <a:buFont typeface="Arial" panose="020B0604020202020204" pitchFamily="34" charset="0"/>
              <a:buChar char="•"/>
            </a:pPr>
            <a:r>
              <a:rPr lang="en-US" sz="2400" dirty="0">
                <a:latin typeface="Source Sans Pro"/>
                <a:ea typeface="Source Sans Pro"/>
                <a:cs typeface="Times New Roman"/>
              </a:rPr>
              <a:t>While no existing UO policies specifically prohibit faculty from using </a:t>
            </a:r>
            <a:r>
              <a:rPr lang="en-US" sz="2400" noProof="0" dirty="0">
                <a:latin typeface="Source Sans Pro"/>
                <a:ea typeface="Source Sans Pro"/>
                <a:cs typeface="Times New Roman"/>
              </a:rPr>
              <a:t>AI to </a:t>
            </a:r>
            <a:r>
              <a:rPr lang="en-US" sz="2400" dirty="0">
                <a:latin typeface="Source Sans Pro"/>
                <a:ea typeface="Source Sans Pro"/>
                <a:cs typeface="Times New Roman"/>
              </a:rPr>
              <a:t>generate feedback on student work, faculty must retain </a:t>
            </a:r>
            <a:r>
              <a:rPr lang="en-US" sz="2400" noProof="0" dirty="0">
                <a:latin typeface="Source Sans Pro"/>
                <a:ea typeface="Source Sans Pro"/>
                <a:cs typeface="Times New Roman"/>
              </a:rPr>
              <a:t>human </a:t>
            </a:r>
            <a:r>
              <a:rPr lang="en-US" sz="2400" dirty="0">
                <a:latin typeface="Source Sans Pro"/>
                <a:ea typeface="Source Sans Pro"/>
                <a:cs typeface="Times New Roman"/>
              </a:rPr>
              <a:t>judgment </a:t>
            </a:r>
            <a:r>
              <a:rPr lang="en-US" sz="2400" noProof="0" dirty="0">
                <a:latin typeface="Source Sans Pro"/>
                <a:ea typeface="Source Sans Pro"/>
                <a:cs typeface="Times New Roman"/>
              </a:rPr>
              <a:t>in </a:t>
            </a:r>
            <a:r>
              <a:rPr lang="en-US" sz="2400" dirty="0">
                <a:latin typeface="Source Sans Pro"/>
                <a:ea typeface="Source Sans Pro"/>
                <a:cs typeface="Times New Roman"/>
              </a:rPr>
              <a:t>the assignment of grades.</a:t>
            </a:r>
            <a:endParaRPr lang="en-US" sz="2400" dirty="0">
              <a:ea typeface="Source Sans Pro"/>
            </a:endParaRPr>
          </a:p>
          <a:p>
            <a:pPr marL="342900" indent="-285750">
              <a:lnSpc>
                <a:spcPct val="100000"/>
              </a:lnSpc>
              <a:spcBef>
                <a:spcPts val="200"/>
              </a:spcBef>
              <a:spcAft>
                <a:spcPts val="100"/>
              </a:spcAft>
              <a:buFont typeface="Arial" panose="020B0604020202020204" pitchFamily="34" charset="0"/>
              <a:buChar char="•"/>
            </a:pPr>
            <a:r>
              <a:rPr lang="en-US" sz="2400" dirty="0">
                <a:latin typeface="Source Sans Pro"/>
                <a:ea typeface="Source Sans Pro"/>
                <a:cs typeface="Times New Roman"/>
              </a:rPr>
              <a:t>Don't enter student work into any tool other than UO's CoPilot Chat/Premium with data protection</a:t>
            </a:r>
            <a:r>
              <a:rPr lang="en-US" sz="2400" noProof="0" dirty="0">
                <a:latin typeface="Source Sans Pro"/>
                <a:ea typeface="Source Sans Pro"/>
                <a:cs typeface="Times New Roman"/>
              </a:rPr>
              <a:t>.</a:t>
            </a:r>
            <a:endParaRPr lang="en-US" sz="2400" dirty="0">
              <a:ea typeface="Source Sans Pro"/>
            </a:endParaRPr>
          </a:p>
        </p:txBody>
      </p:sp>
      <p:sp>
        <p:nvSpPr>
          <p:cNvPr id="7" name="Title 1">
            <a:extLst>
              <a:ext uri="{FF2B5EF4-FFF2-40B4-BE49-F238E27FC236}">
                <a16:creationId xmlns:a16="http://schemas.microsoft.com/office/drawing/2014/main" id="{1CA77341-9857-ACE1-E094-9777BBF794F7}"/>
              </a:ext>
            </a:extLst>
          </p:cNvPr>
          <p:cNvSpPr txBox="1">
            <a:spLocks/>
          </p:cNvSpPr>
          <p:nvPr/>
        </p:nvSpPr>
        <p:spPr>
          <a:xfrm>
            <a:off x="407670" y="-4386"/>
            <a:ext cx="10706102" cy="1041214"/>
          </a:xfrm>
          <a:prstGeom prst="rect">
            <a:avLst/>
          </a:prstGeom>
          <a:noFill/>
          <a:ln>
            <a:noFill/>
          </a:ln>
        </p:spPr>
        <p:txBody>
          <a:bodyPr spcFirstLastPara="1" wrap="square" lIns="0" tIns="0" rIns="0" bIns="0" anchor="b" anchorCtr="0">
            <a:noAutofit/>
          </a:bodyPr>
          <a:lstStyle>
            <a:lvl1pPr lvl="0" algn="l" defTabSz="914400" rtl="0" eaLnBrk="1" latinLnBrk="0" hangingPunct="1">
              <a:lnSpc>
                <a:spcPct val="90000"/>
              </a:lnSpc>
              <a:spcBef>
                <a:spcPts val="0"/>
              </a:spcBef>
              <a:spcAft>
                <a:spcPts val="0"/>
              </a:spcAft>
              <a:buClr>
                <a:schemeClr val="dk1"/>
              </a:buClr>
              <a:buSzPts val="3600"/>
              <a:buFont typeface="Arial"/>
              <a:buNone/>
              <a:defRPr sz="3700" b="1" i="0" kern="120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latin typeface="Source Sans Pro"/>
                <a:ea typeface="Source Sans Pro"/>
                <a:cs typeface="Arial"/>
              </a:rPr>
              <a:t>AI and Teaching: Frequently Asked Questions</a:t>
            </a:r>
            <a:endParaRPr lang="en-US"/>
          </a:p>
        </p:txBody>
      </p:sp>
      <p:sp>
        <p:nvSpPr>
          <p:cNvPr id="9" name="TextBox 8">
            <a:extLst>
              <a:ext uri="{FF2B5EF4-FFF2-40B4-BE49-F238E27FC236}">
                <a16:creationId xmlns:a16="http://schemas.microsoft.com/office/drawing/2014/main" id="{D1B025F4-8DF8-C14B-66BC-685D092FDC3E}"/>
              </a:ext>
            </a:extLst>
          </p:cNvPr>
          <p:cNvSpPr txBox="1"/>
          <p:nvPr/>
        </p:nvSpPr>
        <p:spPr>
          <a:xfrm>
            <a:off x="410562" y="6095143"/>
            <a:ext cx="873894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Source Sans Pro"/>
                <a:ea typeface="Source Sans Pro"/>
              </a:rPr>
              <a:t>For more details, check </a:t>
            </a:r>
            <a:r>
              <a:rPr lang="en-US">
                <a:latin typeface="Source Sans Pro"/>
                <a:ea typeface="Source Sans Pro"/>
                <a:hlinkClick r:id="rId2"/>
              </a:rPr>
              <a:t>TEP's AI Policy &amp; Principled Practice for Instruction: FAQ</a:t>
            </a:r>
            <a:endParaRPr lang="en-US">
              <a:latin typeface="Source Sans Pro"/>
              <a:ea typeface="Source Sans Pro"/>
            </a:endParaRPr>
          </a:p>
        </p:txBody>
      </p:sp>
    </p:spTree>
    <p:extLst>
      <p:ext uri="{BB962C8B-B14F-4D97-AF65-F5344CB8AC3E}">
        <p14:creationId xmlns:p14="http://schemas.microsoft.com/office/powerpoint/2010/main" val="5355280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1DCD3-C59C-DD3F-B589-769C33E568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6E3F53-95E0-19B4-FB0C-0E25558FEFEB}"/>
              </a:ext>
            </a:extLst>
          </p:cNvPr>
          <p:cNvSpPr>
            <a:spLocks noGrp="1"/>
          </p:cNvSpPr>
          <p:nvPr>
            <p:ph type="ctrTitle"/>
          </p:nvPr>
        </p:nvSpPr>
        <p:spPr/>
        <p:txBody>
          <a:bodyPr/>
          <a:lstStyle/>
          <a:p>
            <a:r>
              <a:rPr lang="en-US">
                <a:latin typeface="Source Sans Pro"/>
                <a:ea typeface="Source Sans Pro"/>
                <a:cs typeface="Arial"/>
              </a:rPr>
              <a:t>GenAI </a:t>
            </a:r>
            <a:r>
              <a:rPr lang="en-US" noProof="0">
                <a:latin typeface="Source Sans Pro"/>
                <a:ea typeface="Source Sans Pro"/>
                <a:cs typeface="Arial"/>
              </a:rPr>
              <a:t>Vicious Cycle</a:t>
            </a:r>
            <a:r>
              <a:rPr lang="en-US">
                <a:latin typeface="Source Sans Pro"/>
                <a:ea typeface="Source Sans Pro"/>
                <a:cs typeface="Arial"/>
              </a:rPr>
              <a:t> Threatens Learning</a:t>
            </a:r>
          </a:p>
          <a:p>
            <a:endParaRPr lang="en-US" noProof="0">
              <a:latin typeface="Source Sans Pro"/>
              <a:ea typeface="Source Sans Pro"/>
            </a:endParaRPr>
          </a:p>
        </p:txBody>
      </p:sp>
      <p:sp>
        <p:nvSpPr>
          <p:cNvPr id="5" name="Rectangle: Rounded Corners 4" descr="Cycle of stages: Use AI for the task, skip the productive struggle, skill does not develop, rely on AI even more.">
            <a:extLst>
              <a:ext uri="{FF2B5EF4-FFF2-40B4-BE49-F238E27FC236}">
                <a16:creationId xmlns:a16="http://schemas.microsoft.com/office/drawing/2014/main" id="{E465A33F-F61A-23DB-6D03-E818DB919CF6}"/>
              </a:ext>
            </a:extLst>
          </p:cNvPr>
          <p:cNvSpPr/>
          <p:nvPr/>
        </p:nvSpPr>
        <p:spPr>
          <a:xfrm>
            <a:off x="758951" y="2285271"/>
            <a:ext cx="2135481" cy="1064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noProof="0">
                <a:latin typeface="Source Sans Pro"/>
                <a:ea typeface="Source Sans Pro"/>
                <a:cs typeface="Calibri"/>
              </a:rPr>
              <a:t>Use AI for the task</a:t>
            </a:r>
            <a:endParaRPr lang="en-US" sz="2000" noProof="0">
              <a:latin typeface="Source Sans Pro"/>
              <a:ea typeface="Source Sans Pro"/>
            </a:endParaRPr>
          </a:p>
        </p:txBody>
      </p:sp>
      <p:sp>
        <p:nvSpPr>
          <p:cNvPr id="6" name="Rectangle: Rounded Corners 5">
            <a:extLst>
              <a:ext uri="{FF2B5EF4-FFF2-40B4-BE49-F238E27FC236}">
                <a16:creationId xmlns:a16="http://schemas.microsoft.com/office/drawing/2014/main" id="{DA48675B-8C09-B7E3-1A35-32403612E814}"/>
              </a:ext>
              <a:ext uri="{C183D7F6-B498-43B3-948B-1728B52AA6E4}">
                <adec:decorative xmlns:adec="http://schemas.microsoft.com/office/drawing/2017/decorative" val="1"/>
              </a:ext>
            </a:extLst>
          </p:cNvPr>
          <p:cNvSpPr/>
          <p:nvPr/>
        </p:nvSpPr>
        <p:spPr>
          <a:xfrm>
            <a:off x="3806951" y="2285271"/>
            <a:ext cx="2135481" cy="1064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noProof="0">
                <a:latin typeface="Source Sans Pro"/>
                <a:ea typeface="Source Sans Pro"/>
                <a:cs typeface="Calibri"/>
              </a:rPr>
              <a:t>Skip the productive struggle</a:t>
            </a:r>
          </a:p>
        </p:txBody>
      </p:sp>
      <p:sp>
        <p:nvSpPr>
          <p:cNvPr id="7" name="Rectangle: Rounded Corners 6">
            <a:extLst>
              <a:ext uri="{FF2B5EF4-FFF2-40B4-BE49-F238E27FC236}">
                <a16:creationId xmlns:a16="http://schemas.microsoft.com/office/drawing/2014/main" id="{1EAF4D00-AD87-6BAD-EB66-6CCA37A94A1A}"/>
              </a:ext>
              <a:ext uri="{C183D7F6-B498-43B3-948B-1728B52AA6E4}">
                <adec:decorative xmlns:adec="http://schemas.microsoft.com/office/drawing/2017/decorative" val="1"/>
              </a:ext>
            </a:extLst>
          </p:cNvPr>
          <p:cNvSpPr/>
          <p:nvPr/>
        </p:nvSpPr>
        <p:spPr>
          <a:xfrm>
            <a:off x="3806951" y="3900421"/>
            <a:ext cx="2135481" cy="1064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noProof="0">
                <a:latin typeface="Source Sans Pro"/>
                <a:ea typeface="Source Sans Pro"/>
                <a:cs typeface="Calibri"/>
              </a:rPr>
              <a:t>Skill does not develop</a:t>
            </a:r>
            <a:endParaRPr lang="en-US" sz="2000" noProof="0">
              <a:latin typeface="Source Sans Pro"/>
              <a:ea typeface="Source Sans Pro"/>
            </a:endParaRPr>
          </a:p>
        </p:txBody>
      </p:sp>
      <p:sp>
        <p:nvSpPr>
          <p:cNvPr id="8" name="Rectangle: Rounded Corners 7">
            <a:extLst>
              <a:ext uri="{FF2B5EF4-FFF2-40B4-BE49-F238E27FC236}">
                <a16:creationId xmlns:a16="http://schemas.microsoft.com/office/drawing/2014/main" id="{56A1089B-42EF-4939-24D8-0FBC6EEFBE7D}"/>
              </a:ext>
              <a:ext uri="{C183D7F6-B498-43B3-948B-1728B52AA6E4}">
                <adec:decorative xmlns:adec="http://schemas.microsoft.com/office/drawing/2017/decorative" val="1"/>
              </a:ext>
            </a:extLst>
          </p:cNvPr>
          <p:cNvSpPr/>
          <p:nvPr/>
        </p:nvSpPr>
        <p:spPr>
          <a:xfrm>
            <a:off x="758951" y="3900421"/>
            <a:ext cx="2135481" cy="1064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noProof="0">
                <a:latin typeface="Source Sans Pro"/>
                <a:ea typeface="Source Sans Pro"/>
                <a:cs typeface="Calibri"/>
              </a:rPr>
              <a:t>Rely on AI even more</a:t>
            </a:r>
            <a:endParaRPr lang="en-US" sz="2000" noProof="0">
              <a:latin typeface="Source Sans Pro"/>
              <a:ea typeface="Source Sans Pro"/>
            </a:endParaRPr>
          </a:p>
        </p:txBody>
      </p:sp>
      <p:sp>
        <p:nvSpPr>
          <p:cNvPr id="9" name="Arrow: Right 8">
            <a:extLst>
              <a:ext uri="{FF2B5EF4-FFF2-40B4-BE49-F238E27FC236}">
                <a16:creationId xmlns:a16="http://schemas.microsoft.com/office/drawing/2014/main" id="{3A234C52-E673-69DD-32E1-7140B43D6837}"/>
              </a:ext>
              <a:ext uri="{C183D7F6-B498-43B3-948B-1728B52AA6E4}">
                <adec:decorative xmlns:adec="http://schemas.microsoft.com/office/drawing/2017/decorative" val="1"/>
              </a:ext>
            </a:extLst>
          </p:cNvPr>
          <p:cNvSpPr/>
          <p:nvPr/>
        </p:nvSpPr>
        <p:spPr>
          <a:xfrm>
            <a:off x="3186060" y="2623937"/>
            <a:ext cx="385703" cy="30103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noProof="0">
              <a:latin typeface="Source Sans Pro"/>
              <a:ea typeface="Source Sans Pro"/>
            </a:endParaRPr>
          </a:p>
        </p:txBody>
      </p:sp>
      <p:sp>
        <p:nvSpPr>
          <p:cNvPr id="10" name="Arrow: Down 9">
            <a:extLst>
              <a:ext uri="{FF2B5EF4-FFF2-40B4-BE49-F238E27FC236}">
                <a16:creationId xmlns:a16="http://schemas.microsoft.com/office/drawing/2014/main" id="{EF2DC279-EC64-F17E-6653-D3DEBCAEDE17}"/>
              </a:ext>
              <a:ext uri="{C183D7F6-B498-43B3-948B-1728B52AA6E4}">
                <adec:decorative xmlns:adec="http://schemas.microsoft.com/office/drawing/2017/decorative" val="1"/>
              </a:ext>
            </a:extLst>
          </p:cNvPr>
          <p:cNvSpPr/>
          <p:nvPr/>
        </p:nvSpPr>
        <p:spPr>
          <a:xfrm>
            <a:off x="4907617" y="3516116"/>
            <a:ext cx="225777" cy="24459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noProof="0">
              <a:latin typeface="Source Sans Pro"/>
              <a:ea typeface="Source Sans Pro"/>
            </a:endParaRPr>
          </a:p>
        </p:txBody>
      </p:sp>
      <p:sp>
        <p:nvSpPr>
          <p:cNvPr id="11" name="Arrow: Down 10">
            <a:extLst>
              <a:ext uri="{FF2B5EF4-FFF2-40B4-BE49-F238E27FC236}">
                <a16:creationId xmlns:a16="http://schemas.microsoft.com/office/drawing/2014/main" id="{A8813AC7-2521-F100-2A2C-4F7D1FDCA257}"/>
              </a:ext>
              <a:ext uri="{C183D7F6-B498-43B3-948B-1728B52AA6E4}">
                <adec:decorative xmlns:adec="http://schemas.microsoft.com/office/drawing/2017/decorative" val="1"/>
              </a:ext>
            </a:extLst>
          </p:cNvPr>
          <p:cNvSpPr/>
          <p:nvPr/>
        </p:nvSpPr>
        <p:spPr>
          <a:xfrm rot="10800000">
            <a:off x="1718505" y="3516116"/>
            <a:ext cx="225777" cy="24459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noProof="0">
              <a:latin typeface="Source Sans Pro"/>
              <a:ea typeface="Source Sans Pro"/>
            </a:endParaRPr>
          </a:p>
        </p:txBody>
      </p:sp>
      <p:sp>
        <p:nvSpPr>
          <p:cNvPr id="12" name="Arrow: Right 11">
            <a:extLst>
              <a:ext uri="{FF2B5EF4-FFF2-40B4-BE49-F238E27FC236}">
                <a16:creationId xmlns:a16="http://schemas.microsoft.com/office/drawing/2014/main" id="{FCCE45F7-3A89-B95A-3E0F-8521AFE07BB1}"/>
              </a:ext>
              <a:ext uri="{C183D7F6-B498-43B3-948B-1728B52AA6E4}">
                <adec:decorative xmlns:adec="http://schemas.microsoft.com/office/drawing/2017/decorative" val="1"/>
              </a:ext>
            </a:extLst>
          </p:cNvPr>
          <p:cNvSpPr/>
          <p:nvPr/>
        </p:nvSpPr>
        <p:spPr>
          <a:xfrm rot="10800000">
            <a:off x="3186060" y="4163828"/>
            <a:ext cx="385703" cy="30103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noProof="0">
              <a:latin typeface="Source Sans Pro"/>
              <a:ea typeface="Source Sans Pro"/>
            </a:endParaRPr>
          </a:p>
        </p:txBody>
      </p:sp>
      <p:sp>
        <p:nvSpPr>
          <p:cNvPr id="14" name="Shape 5" descr="This is especially dangerous for writing,&#10;reasoning, and problem-solving — the&#10;skills that matter most.">
            <a:extLst>
              <a:ext uri="{FF2B5EF4-FFF2-40B4-BE49-F238E27FC236}">
                <a16:creationId xmlns:a16="http://schemas.microsoft.com/office/drawing/2014/main" id="{7F4DF664-AAFA-E07F-ECED-A30B48DBF760}"/>
              </a:ext>
            </a:extLst>
          </p:cNvPr>
          <p:cNvSpPr/>
          <p:nvPr/>
        </p:nvSpPr>
        <p:spPr>
          <a:xfrm flipH="1">
            <a:off x="6652803" y="2317936"/>
            <a:ext cx="4780246" cy="668472"/>
          </a:xfrm>
          <a:prstGeom prst="rect">
            <a:avLst/>
          </a:prstGeom>
          <a:solidFill>
            <a:srgbClr val="FEE123"/>
          </a:solidFill>
          <a:ln w="12700">
            <a:noFill/>
            <a:prstDash val="solid"/>
          </a:ln>
        </p:spPr>
        <p:txBody>
          <a:bodyPr lIns="182880" tIns="45720" rIns="182880" bIns="45720" anchor="t"/>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r>
              <a:rPr lang="en-US" sz="1600" noProof="0" dirty="0">
                <a:latin typeface="Source Sans Pro"/>
                <a:ea typeface="Source Sans Pro"/>
                <a:cs typeface="+mn-lt"/>
              </a:rPr>
              <a:t>This is especially dangerous for writing, reasoning, and problem-solving — the skills that matter most.</a:t>
            </a:r>
            <a:endParaRPr lang="en-US" sz="1600" noProof="0" dirty="0">
              <a:latin typeface="Source Sans Pro"/>
              <a:ea typeface="Source Sans Pro"/>
            </a:endParaRPr>
          </a:p>
        </p:txBody>
      </p:sp>
      <p:sp>
        <p:nvSpPr>
          <p:cNvPr id="15" name="TextBox 3">
            <a:extLst>
              <a:ext uri="{FF2B5EF4-FFF2-40B4-BE49-F238E27FC236}">
                <a16:creationId xmlns:a16="http://schemas.microsoft.com/office/drawing/2014/main" id="{CE1905F4-BCF0-D169-0592-BBDF6BC8D65D}"/>
              </a:ext>
            </a:extLst>
          </p:cNvPr>
          <p:cNvSpPr txBox="1"/>
          <p:nvPr/>
        </p:nvSpPr>
        <p:spPr>
          <a:xfrm>
            <a:off x="6825216" y="4818626"/>
            <a:ext cx="1883595"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noProof="0">
                <a:solidFill>
                  <a:schemeClr val="bg1"/>
                </a:solidFill>
                <a:latin typeface="Source Sans Pro"/>
                <a:ea typeface="Source Sans Pro"/>
                <a:cs typeface="Calibri"/>
              </a:rPr>
              <a:t>Generated by ChatGPT</a:t>
            </a:r>
          </a:p>
        </p:txBody>
      </p:sp>
    </p:spTree>
    <p:extLst>
      <p:ext uri="{BB962C8B-B14F-4D97-AF65-F5344CB8AC3E}">
        <p14:creationId xmlns:p14="http://schemas.microsoft.com/office/powerpoint/2010/main" val="16617889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C0C8D-B923-49CE-3896-29B1485C9D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7C848E-F31C-9A07-D265-B9F113D2067C}"/>
              </a:ext>
            </a:extLst>
          </p:cNvPr>
          <p:cNvSpPr>
            <a:spLocks noGrp="1"/>
          </p:cNvSpPr>
          <p:nvPr>
            <p:ph type="ctrTitle"/>
          </p:nvPr>
        </p:nvSpPr>
        <p:spPr>
          <a:xfrm>
            <a:off x="742950" y="-105986"/>
            <a:ext cx="10706102" cy="1041214"/>
          </a:xfrm>
        </p:spPr>
        <p:txBody>
          <a:bodyPr/>
          <a:lstStyle/>
          <a:p>
            <a:r>
              <a:rPr lang="en-US" noProof="0">
                <a:latin typeface="Source Sans Pro"/>
                <a:ea typeface="Source Sans Pro"/>
                <a:cs typeface="Arial"/>
              </a:rPr>
              <a:t>Teaching Advice</a:t>
            </a:r>
            <a:endParaRPr lang="en-US" noProof="0"/>
          </a:p>
        </p:txBody>
      </p:sp>
      <p:sp>
        <p:nvSpPr>
          <p:cNvPr id="3" name="Content Placeholder 2">
            <a:extLst>
              <a:ext uri="{FF2B5EF4-FFF2-40B4-BE49-F238E27FC236}">
                <a16:creationId xmlns:a16="http://schemas.microsoft.com/office/drawing/2014/main" id="{D021759E-2EE1-F602-95DD-E64BED23C896}"/>
              </a:ext>
            </a:extLst>
          </p:cNvPr>
          <p:cNvSpPr>
            <a:spLocks noGrp="1"/>
          </p:cNvSpPr>
          <p:nvPr>
            <p:ph sz="quarter" idx="10"/>
          </p:nvPr>
        </p:nvSpPr>
        <p:spPr>
          <a:xfrm>
            <a:off x="448310" y="1280146"/>
            <a:ext cx="11000740" cy="4814924"/>
          </a:xfrm>
        </p:spPr>
        <p:txBody>
          <a:bodyPr lIns="0" tIns="0" rIns="0" bIns="0" anchor="t"/>
          <a:lstStyle/>
          <a:p>
            <a:pPr marL="685800" indent="-342900">
              <a:lnSpc>
                <a:spcPct val="100000"/>
              </a:lnSpc>
              <a:spcBef>
                <a:spcPts val="0"/>
              </a:spcBef>
              <a:spcAft>
                <a:spcPts val="0"/>
              </a:spcAft>
              <a:buChar char="•"/>
            </a:pPr>
            <a:r>
              <a:rPr lang="en-US" sz="2400" b="1">
                <a:latin typeface="Source Sans Pro"/>
                <a:ea typeface="Source Sans Pro"/>
              </a:rPr>
              <a:t>Motivate your students:</a:t>
            </a:r>
            <a:r>
              <a:rPr lang="en-US" sz="2400" noProof="0">
                <a:latin typeface="Source Sans Pro"/>
                <a:ea typeface="Source Sans Pro"/>
              </a:rPr>
              <a:t> explain why the </a:t>
            </a:r>
            <a:r>
              <a:rPr lang="en-US" sz="2400">
                <a:latin typeface="Source Sans Pro"/>
                <a:ea typeface="Source Sans Pro"/>
              </a:rPr>
              <a:t>assignment matters</a:t>
            </a:r>
            <a:r>
              <a:rPr lang="en-US" sz="2400" noProof="0">
                <a:latin typeface="Source Sans Pro"/>
                <a:ea typeface="Source Sans Pro"/>
              </a:rPr>
              <a:t> and why AI is or isn't part of it</a:t>
            </a:r>
            <a:endParaRPr lang="en-US" sz="2400" noProof="0">
              <a:ea typeface="Source Sans Pro" panose="020B0503030403020204" pitchFamily="34" charset="0"/>
            </a:endParaRPr>
          </a:p>
          <a:p>
            <a:pPr marL="685800" indent="-342900">
              <a:lnSpc>
                <a:spcPct val="100000"/>
              </a:lnSpc>
              <a:spcBef>
                <a:spcPts val="0"/>
              </a:spcBef>
              <a:spcAft>
                <a:spcPts val="0"/>
              </a:spcAft>
              <a:buChar char="•"/>
            </a:pPr>
            <a:r>
              <a:rPr lang="en-US" sz="2400" b="1">
                <a:latin typeface="Source Sans Pro"/>
                <a:ea typeface="Source Sans Pro"/>
              </a:rPr>
              <a:t>Communicate Transparently: </a:t>
            </a:r>
            <a:r>
              <a:rPr lang="en-US" sz="2400">
                <a:latin typeface="Source Sans Pro"/>
                <a:ea typeface="Source Sans Pro"/>
              </a:rPr>
              <a:t>share AI State your AI expectations at the point of the task. Explain why, not just what. Explicitly invite student questions, so asking doesn't feel like admitting guilt.</a:t>
            </a:r>
            <a:endParaRPr lang="en-US" sz="2400">
              <a:ea typeface="Source Sans Pro" panose="020B0503030403020204" pitchFamily="34" charset="0"/>
            </a:endParaRPr>
          </a:p>
          <a:p>
            <a:pPr marL="1485900" lvl="1">
              <a:lnSpc>
                <a:spcPct val="100000"/>
              </a:lnSpc>
              <a:spcBef>
                <a:spcPts val="0"/>
              </a:spcBef>
              <a:spcAft>
                <a:spcPts val="0"/>
              </a:spcAft>
              <a:buClr>
                <a:srgbClr val="007030"/>
              </a:buClr>
            </a:pPr>
            <a:r>
              <a:rPr lang="en-US" sz="2400" u="sng">
                <a:latin typeface="Source Sans Pro"/>
                <a:ea typeface="Source Sans Pro"/>
              </a:rPr>
              <a:t>Diverse student profiles</a:t>
            </a:r>
            <a:r>
              <a:rPr lang="en-US" sz="2400">
                <a:latin typeface="Source Sans Pro"/>
                <a:ea typeface="Source Sans Pro"/>
              </a:rPr>
              <a:t>: There is no single audience in the room. Make sure you speak to everyone. </a:t>
            </a:r>
            <a:endParaRPr lang="en-US" sz="2400">
              <a:ea typeface="Source Sans Pro"/>
            </a:endParaRPr>
          </a:p>
          <a:p>
            <a:pPr marL="1485900" lvl="1">
              <a:lnSpc>
                <a:spcPct val="100000"/>
              </a:lnSpc>
              <a:spcBef>
                <a:spcPts val="0"/>
              </a:spcBef>
              <a:spcAft>
                <a:spcPts val="0"/>
              </a:spcAft>
              <a:buClr>
                <a:srgbClr val="007030"/>
              </a:buClr>
            </a:pPr>
            <a:r>
              <a:rPr lang="en-US" sz="2400" u="sng">
                <a:latin typeface="Source Sans Pro"/>
                <a:ea typeface="Source Sans Pro"/>
              </a:rPr>
              <a:t>Silence pattern</a:t>
            </a:r>
            <a:r>
              <a:rPr lang="en-US" sz="2400">
                <a:latin typeface="Source Sans Pro"/>
                <a:ea typeface="Source Sans Pro"/>
              </a:rPr>
              <a:t>: *1 in 10 students mentioned they felt comfortable asking an instructor to clarify AI use. (Source: TEP GenAI CAIT 2025-2026)</a:t>
            </a:r>
            <a:endParaRPr lang="en-US" sz="2400">
              <a:ea typeface="Source Sans Pro" panose="020B0503030403020204" pitchFamily="34" charset="0"/>
            </a:endParaRPr>
          </a:p>
        </p:txBody>
      </p:sp>
    </p:spTree>
    <p:extLst>
      <p:ext uri="{BB962C8B-B14F-4D97-AF65-F5344CB8AC3E}">
        <p14:creationId xmlns:p14="http://schemas.microsoft.com/office/powerpoint/2010/main" val="4001466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E6DC1-1464-AC44-AC55-B5CFEF747E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8FBED0-4643-789E-022B-1003451B5491}"/>
              </a:ext>
            </a:extLst>
          </p:cNvPr>
          <p:cNvSpPr>
            <a:spLocks noGrp="1"/>
          </p:cNvSpPr>
          <p:nvPr>
            <p:ph type="ctrTitle"/>
          </p:nvPr>
        </p:nvSpPr>
        <p:spPr>
          <a:xfrm>
            <a:off x="742950" y="-105986"/>
            <a:ext cx="10706102" cy="1041214"/>
          </a:xfrm>
        </p:spPr>
        <p:txBody>
          <a:bodyPr/>
          <a:lstStyle/>
          <a:p>
            <a:r>
              <a:rPr lang="en-US" noProof="0">
                <a:latin typeface="Source Sans Pro"/>
                <a:ea typeface="Source Sans Pro"/>
                <a:cs typeface="Arial"/>
              </a:rPr>
              <a:t>Teaching Advice</a:t>
            </a:r>
            <a:endParaRPr lang="en-US" noProof="0"/>
          </a:p>
        </p:txBody>
      </p:sp>
      <p:sp>
        <p:nvSpPr>
          <p:cNvPr id="3" name="Content Placeholder 2">
            <a:extLst>
              <a:ext uri="{FF2B5EF4-FFF2-40B4-BE49-F238E27FC236}">
                <a16:creationId xmlns:a16="http://schemas.microsoft.com/office/drawing/2014/main" id="{DF07008F-3887-C095-F95D-4351B6E4072B}"/>
              </a:ext>
            </a:extLst>
          </p:cNvPr>
          <p:cNvSpPr>
            <a:spLocks noGrp="1"/>
          </p:cNvSpPr>
          <p:nvPr>
            <p:ph sz="quarter" idx="10"/>
          </p:nvPr>
        </p:nvSpPr>
        <p:spPr>
          <a:xfrm>
            <a:off x="570230" y="1127746"/>
            <a:ext cx="11356340" cy="4977484"/>
          </a:xfrm>
        </p:spPr>
        <p:txBody>
          <a:bodyPr lIns="0" tIns="0" rIns="0" bIns="0" anchor="t"/>
          <a:lstStyle/>
          <a:p>
            <a:pPr>
              <a:lnSpc>
                <a:spcPct val="100000"/>
              </a:lnSpc>
              <a:spcBef>
                <a:spcPts val="0"/>
              </a:spcBef>
              <a:spcAft>
                <a:spcPts val="0"/>
              </a:spcAft>
            </a:pPr>
            <a:r>
              <a:rPr lang="en-US" sz="2400">
                <a:solidFill>
                  <a:srgbClr val="000000"/>
                </a:solidFill>
                <a:latin typeface="Source Sans Pro"/>
                <a:ea typeface="Source Sans Pro"/>
              </a:rPr>
              <a:t>Two skills can protect critical thinking in the age of AI</a:t>
            </a:r>
          </a:p>
          <a:p>
            <a:pPr marL="285750" indent="-285750">
              <a:lnSpc>
                <a:spcPct val="100000"/>
              </a:lnSpc>
              <a:spcBef>
                <a:spcPts val="0"/>
              </a:spcBef>
              <a:spcAft>
                <a:spcPts val="0"/>
              </a:spcAft>
              <a:buFont typeface="Arial" panose="020B0604020202020204" pitchFamily="34" charset="0"/>
              <a:buChar char="•"/>
            </a:pPr>
            <a:r>
              <a:rPr lang="en-US" sz="2400" b="1">
                <a:solidFill>
                  <a:srgbClr val="000000"/>
                </a:solidFill>
                <a:latin typeface="Source Sans Pro"/>
                <a:ea typeface="Source Sans Pro"/>
              </a:rPr>
              <a:t>Metacognitive</a:t>
            </a:r>
            <a:r>
              <a:rPr lang="en-US" sz="2400" b="1">
                <a:latin typeface="Source Sans Pro"/>
                <a:ea typeface="Source Sans Pro"/>
                <a:cs typeface="Aptos Display"/>
              </a:rPr>
              <a:t> Habits: </a:t>
            </a:r>
            <a:r>
              <a:rPr lang="en-US" sz="2400">
                <a:latin typeface="Source Sans Pro"/>
                <a:ea typeface="Source Sans Pro"/>
                <a:cs typeface="Aptos Display"/>
              </a:rPr>
              <a:t>Students</a:t>
            </a:r>
            <a:r>
              <a:rPr lang="en-US" sz="2400">
                <a:solidFill>
                  <a:srgbClr val="000000"/>
                </a:solidFill>
                <a:latin typeface="Source Sans Pro"/>
                <a:ea typeface="Source Sans Pro"/>
                <a:cs typeface="Aptos"/>
              </a:rPr>
              <a:t> should ask: </a:t>
            </a:r>
            <a:r>
              <a:rPr lang="en-US" sz="2400" b="1">
                <a:solidFill>
                  <a:srgbClr val="000000"/>
                </a:solidFill>
                <a:latin typeface="Source Sans Pro"/>
                <a:ea typeface="Source Sans Pro"/>
                <a:cs typeface="Aptos"/>
              </a:rPr>
              <a:t>do I need this, or am I reaching for it out of habit?</a:t>
            </a:r>
            <a:r>
              <a:rPr lang="en-US" sz="2400">
                <a:solidFill>
                  <a:srgbClr val="000000"/>
                </a:solidFill>
                <a:latin typeface="Source Sans Pro"/>
                <a:ea typeface="Source Sans Pro"/>
                <a:cs typeface="Aptos"/>
              </a:rPr>
              <a:t> 4 questions help them slow down and monitor their thinking. </a:t>
            </a:r>
          </a:p>
          <a:p>
            <a:pPr marL="1085850" lvl="1">
              <a:lnSpc>
                <a:spcPct val="100000"/>
              </a:lnSpc>
              <a:spcBef>
                <a:spcPts val="0"/>
              </a:spcBef>
              <a:spcAft>
                <a:spcPts val="0"/>
              </a:spcAft>
              <a:buClr>
                <a:srgbClr val="007030"/>
              </a:buClr>
              <a:buFont typeface="Courier New" panose="020B0604020202020204" pitchFamily="34" charset="0"/>
              <a:buChar char="o"/>
            </a:pPr>
            <a:r>
              <a:rPr lang="en-US" sz="2400" b="1">
                <a:solidFill>
                  <a:srgbClr val="000000"/>
                </a:solidFill>
                <a:latin typeface="Source Sans Pro"/>
                <a:ea typeface="Source Sans Pro"/>
                <a:cs typeface="Aptos"/>
              </a:rPr>
              <a:t>Before: </a:t>
            </a:r>
            <a:r>
              <a:rPr lang="en-US" sz="2400">
                <a:solidFill>
                  <a:srgbClr val="000000"/>
                </a:solidFill>
                <a:latin typeface="Source Sans Pro"/>
                <a:ea typeface="Source Sans Pro"/>
                <a:cs typeface="Aptos"/>
              </a:rPr>
              <a:t>What did I already know before I asked AI?</a:t>
            </a:r>
          </a:p>
          <a:p>
            <a:pPr marL="1085850" lvl="1">
              <a:lnSpc>
                <a:spcPct val="100000"/>
              </a:lnSpc>
              <a:spcBef>
                <a:spcPts val="0"/>
              </a:spcBef>
              <a:spcAft>
                <a:spcPts val="0"/>
              </a:spcAft>
              <a:buClr>
                <a:srgbClr val="007030"/>
              </a:buClr>
              <a:buFont typeface="Courier New" panose="020B0604020202020204" pitchFamily="34" charset="0"/>
              <a:buChar char="o"/>
            </a:pPr>
            <a:r>
              <a:rPr lang="en-US" sz="2400" b="1">
                <a:solidFill>
                  <a:srgbClr val="000000"/>
                </a:solidFill>
                <a:latin typeface="Source Sans Pro"/>
                <a:ea typeface="Source Sans Pro"/>
                <a:cs typeface="Aptos"/>
              </a:rPr>
              <a:t>During: </a:t>
            </a:r>
            <a:r>
              <a:rPr lang="en-US" sz="2400">
                <a:solidFill>
                  <a:srgbClr val="000000"/>
                </a:solidFill>
                <a:latin typeface="Source Sans Pro"/>
                <a:ea typeface="Source Sans Pro"/>
                <a:cs typeface="Aptos"/>
              </a:rPr>
              <a:t>What will I keep, change, or reject and why? What’s still unclear, and how will I find out?</a:t>
            </a:r>
          </a:p>
          <a:p>
            <a:pPr marL="1085850" lvl="1">
              <a:lnSpc>
                <a:spcPct val="100000"/>
              </a:lnSpc>
              <a:spcBef>
                <a:spcPts val="0"/>
              </a:spcBef>
              <a:spcAft>
                <a:spcPts val="0"/>
              </a:spcAft>
              <a:buClr>
                <a:srgbClr val="007030"/>
              </a:buClr>
              <a:buFont typeface="Courier New" panose="020B0604020202020204" pitchFamily="34" charset="0"/>
              <a:buChar char="o"/>
            </a:pPr>
            <a:r>
              <a:rPr lang="en-US" sz="2400" b="1">
                <a:solidFill>
                  <a:srgbClr val="000000"/>
                </a:solidFill>
                <a:latin typeface="Source Sans Pro"/>
                <a:ea typeface="Source Sans Pro"/>
                <a:cs typeface="Aptos"/>
              </a:rPr>
              <a:t>After: </a:t>
            </a:r>
            <a:r>
              <a:rPr lang="en-US" sz="2400">
                <a:solidFill>
                  <a:srgbClr val="000000"/>
                </a:solidFill>
                <a:latin typeface="Source Sans Pro"/>
                <a:ea typeface="Source Sans Pro"/>
                <a:cs typeface="Aptos"/>
              </a:rPr>
              <a:t>Could I explain this without AI’s help?</a:t>
            </a:r>
            <a:endParaRPr lang="en-US" sz="2400">
              <a:ea typeface="Source Sans Pro" panose="020B0503030403020204" pitchFamily="34" charset="0"/>
              <a:cs typeface="Aptos"/>
            </a:endParaRPr>
          </a:p>
          <a:p>
            <a:pPr marL="285750" indent="-285750">
              <a:lnSpc>
                <a:spcPct val="100000"/>
              </a:lnSpc>
              <a:spcBef>
                <a:spcPts val="0"/>
              </a:spcBef>
              <a:spcAft>
                <a:spcPts val="0"/>
              </a:spcAft>
              <a:buFont typeface="Arial" panose="020B0604020202020204" pitchFamily="34" charset="0"/>
              <a:buChar char="•"/>
            </a:pPr>
            <a:r>
              <a:rPr lang="en-US" sz="2400" b="1">
                <a:latin typeface="Source Sans Pro"/>
                <a:ea typeface="Source Sans Pro"/>
                <a:cs typeface="Aptos Display"/>
              </a:rPr>
              <a:t>AI Literacy: </a:t>
            </a:r>
            <a:r>
              <a:rPr lang="en-US" sz="2400">
                <a:latin typeface="Source Sans Pro"/>
                <a:ea typeface="Source Sans Pro"/>
                <a:cs typeface="Aptos Display"/>
              </a:rPr>
              <a:t>A</a:t>
            </a:r>
            <a:r>
              <a:rPr lang="en-US" sz="2400">
                <a:solidFill>
                  <a:srgbClr val="000000"/>
                </a:solidFill>
                <a:latin typeface="Source Sans Pro"/>
                <a:ea typeface="Source Sans Pro"/>
                <a:cs typeface="Aptos"/>
              </a:rPr>
              <a:t> working understanding of how AI tools work, students can judge its output rather than defer to it. </a:t>
            </a:r>
            <a:r>
              <a:rPr lang="en-US" sz="2400" b="1">
                <a:solidFill>
                  <a:srgbClr val="000000"/>
                </a:solidFill>
                <a:latin typeface="Source Sans Pro"/>
                <a:ea typeface="Source Sans Pro"/>
                <a:cs typeface="Aptos"/>
              </a:rPr>
              <a:t>Resource</a:t>
            </a:r>
            <a:r>
              <a:rPr lang="en-US" sz="2400" b="1">
                <a:latin typeface="Source Sans Pro"/>
                <a:ea typeface="Source Sans Pro"/>
                <a:cs typeface="Aptos"/>
              </a:rPr>
              <a:t>:</a:t>
            </a:r>
            <a:r>
              <a:rPr lang="en-US" sz="2400">
                <a:latin typeface="Source Sans Pro"/>
                <a:ea typeface="Source Sans Pro"/>
                <a:cs typeface="Aptos"/>
              </a:rPr>
              <a:t> </a:t>
            </a:r>
            <a:r>
              <a:rPr lang="en-US" sz="2400">
                <a:latin typeface="Source Sans Pro"/>
                <a:ea typeface="Source Sans Pro"/>
                <a:cs typeface="Aptos"/>
                <a:hlinkClick r:id="rId2"/>
              </a:rPr>
              <a:t>UO Library AI Resources</a:t>
            </a:r>
            <a:r>
              <a:rPr lang="en-US" sz="2400">
                <a:latin typeface="Source Sans Pro"/>
                <a:ea typeface="Source Sans Pro"/>
                <a:cs typeface="Aptos"/>
              </a:rPr>
              <a:t> </a:t>
            </a:r>
            <a:endParaRPr lang="en-US" sz="2400">
              <a:ea typeface="Source Sans Pro" panose="020B0503030403020204" pitchFamily="34" charset="0"/>
              <a:cs typeface="Aptos"/>
            </a:endParaRPr>
          </a:p>
          <a:p>
            <a:pPr marL="285750" indent="-285750">
              <a:lnSpc>
                <a:spcPct val="100000"/>
              </a:lnSpc>
              <a:spcBef>
                <a:spcPts val="0"/>
              </a:spcBef>
              <a:spcAft>
                <a:spcPts val="0"/>
              </a:spcAft>
              <a:buChar char="•"/>
            </a:pPr>
            <a:r>
              <a:rPr lang="en-US" sz="2400" b="1">
                <a:latin typeface="Source Sans Pro"/>
                <a:ea typeface="Source Sans Pro"/>
              </a:rPr>
              <a:t>Design with intention</a:t>
            </a:r>
            <a:r>
              <a:rPr lang="en-US" sz="2400">
                <a:latin typeface="Source Sans Pro"/>
                <a:ea typeface="Source Sans Pro"/>
              </a:rPr>
              <a:t> — anchor tasks to real context, make process visible, verify skill directly</a:t>
            </a:r>
          </a:p>
          <a:p>
            <a:endParaRPr lang="en-US">
              <a:latin typeface="Source Sans Pro"/>
              <a:ea typeface="Source Sans Pro"/>
            </a:endParaRPr>
          </a:p>
        </p:txBody>
      </p:sp>
      <p:sp>
        <p:nvSpPr>
          <p:cNvPr id="4" name="TextBox 3">
            <a:extLst>
              <a:ext uri="{FF2B5EF4-FFF2-40B4-BE49-F238E27FC236}">
                <a16:creationId xmlns:a16="http://schemas.microsoft.com/office/drawing/2014/main" id="{531A53C5-7C6A-4E3A-75D8-36A128110061}"/>
              </a:ext>
            </a:extLst>
          </p:cNvPr>
          <p:cNvSpPr txBox="1"/>
          <p:nvPr/>
        </p:nvSpPr>
        <p:spPr>
          <a:xfrm>
            <a:off x="568960" y="6101080"/>
            <a:ext cx="712216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gn="l" rtl="0"/>
            <a:r>
              <a:rPr lang="en-US" sz="1800" b="0" i="0" u="none" strike="noStrike" baseline="0">
                <a:solidFill>
                  <a:srgbClr val="000000"/>
                </a:solidFill>
                <a:latin typeface="Source Sans Pro"/>
                <a:ea typeface="Arial"/>
                <a:cs typeface="Arial"/>
              </a:rPr>
              <a:t>Details and examples on the handout (Link)</a:t>
            </a:r>
            <a:r>
              <a:rPr lang="en-US" sz="1800" b="0" i="0">
                <a:solidFill>
                  <a:srgbClr val="000000"/>
                </a:solidFill>
                <a:latin typeface="Source Sans Pro"/>
                <a:ea typeface="Arial"/>
                <a:cs typeface="Arial"/>
              </a:rPr>
              <a:t>​</a:t>
            </a:r>
            <a:endParaRPr lang="en-US"/>
          </a:p>
          <a:p>
            <a:pPr algn="ctr"/>
            <a:endParaRPr lang="en-US"/>
          </a:p>
        </p:txBody>
      </p:sp>
    </p:spTree>
    <p:extLst>
      <p:ext uri="{BB962C8B-B14F-4D97-AF65-F5344CB8AC3E}">
        <p14:creationId xmlns:p14="http://schemas.microsoft.com/office/powerpoint/2010/main" val="35841534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AA29F-0BBF-E337-75CA-8293695C90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6039F7-8659-5B07-89E1-C9467910DD0F}"/>
              </a:ext>
            </a:extLst>
          </p:cNvPr>
          <p:cNvSpPr>
            <a:spLocks noGrp="1"/>
          </p:cNvSpPr>
          <p:nvPr>
            <p:ph type="ctrTitle"/>
          </p:nvPr>
        </p:nvSpPr>
        <p:spPr/>
        <p:txBody>
          <a:bodyPr/>
          <a:lstStyle/>
          <a:p>
            <a:r>
              <a:rPr lang="en-US" noProof="0">
                <a:latin typeface="Source Sans Pro"/>
                <a:ea typeface="Source Sans Pro"/>
                <a:cs typeface="Arial"/>
              </a:rPr>
              <a:t>Resources</a:t>
            </a:r>
            <a:endParaRPr lang="en-US" noProof="0"/>
          </a:p>
        </p:txBody>
      </p:sp>
      <p:sp>
        <p:nvSpPr>
          <p:cNvPr id="3" name="Content Placeholder 2">
            <a:extLst>
              <a:ext uri="{FF2B5EF4-FFF2-40B4-BE49-F238E27FC236}">
                <a16:creationId xmlns:a16="http://schemas.microsoft.com/office/drawing/2014/main" id="{631C42AC-9190-A273-8488-DC5E7F3884BA}"/>
              </a:ext>
            </a:extLst>
          </p:cNvPr>
          <p:cNvSpPr>
            <a:spLocks noGrp="1"/>
          </p:cNvSpPr>
          <p:nvPr>
            <p:ph sz="quarter" idx="10"/>
          </p:nvPr>
        </p:nvSpPr>
        <p:spPr/>
        <p:txBody>
          <a:bodyPr lIns="0" tIns="0" rIns="0" bIns="0" anchor="t"/>
          <a:lstStyle/>
          <a:p>
            <a:pPr marL="342900" indent="-342900">
              <a:buChar char="•"/>
            </a:pPr>
            <a:r>
              <a:rPr lang="en-US" noProof="0">
                <a:latin typeface="Source Sans Pro"/>
                <a:ea typeface="Source Sans Pro"/>
              </a:rPr>
              <a:t>Full resource guide: </a:t>
            </a:r>
            <a:r>
              <a:rPr lang="en-US" b="1" u="sng" noProof="0">
                <a:latin typeface="Source Sans Pro"/>
                <a:ea typeface="Source Sans Pro"/>
              </a:rPr>
              <a:t>teaching.uoregon.edu/ai</a:t>
            </a:r>
            <a:endParaRPr lang="en-US" b="1" noProof="0">
              <a:ea typeface="Source Sans Pro" panose="020B0503030403020204" pitchFamily="34" charset="0"/>
            </a:endParaRPr>
          </a:p>
          <a:p>
            <a:pPr marL="342900" indent="-342900">
              <a:buChar char="•"/>
            </a:pPr>
            <a:r>
              <a:rPr lang="en-US" noProof="0">
                <a:latin typeface="Source Sans Pro"/>
                <a:ea typeface="Source Sans Pro"/>
              </a:rPr>
              <a:t>Coming up next: as you build your First Day Prep worksheet, you'll be asked for one AI-related consideration for your own section.</a:t>
            </a:r>
            <a:endParaRPr lang="en-US" noProof="0">
              <a:ea typeface="Source Sans Pro" panose="020B0503030403020204" pitchFamily="34" charset="0"/>
            </a:endParaRPr>
          </a:p>
          <a:p>
            <a:endParaRPr lang="en-US" noProof="0">
              <a:ea typeface="Source Sans Pro"/>
            </a:endParaRPr>
          </a:p>
          <a:p>
            <a:endParaRPr lang="en-US" noProof="0">
              <a:ea typeface="Source Sans Pro"/>
            </a:endParaRPr>
          </a:p>
          <a:p>
            <a:endParaRPr lang="en-US" noProof="0">
              <a:latin typeface="Source Sans Pro"/>
              <a:ea typeface="Source Sans Pro"/>
            </a:endParaRPr>
          </a:p>
        </p:txBody>
      </p:sp>
    </p:spTree>
    <p:extLst>
      <p:ext uri="{BB962C8B-B14F-4D97-AF65-F5344CB8AC3E}">
        <p14:creationId xmlns:p14="http://schemas.microsoft.com/office/powerpoint/2010/main" val="40507249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A2E77-C32F-DCE1-91CD-726202A9C6FE}"/>
              </a:ext>
            </a:extLst>
          </p:cNvPr>
          <p:cNvSpPr>
            <a:spLocks noGrp="1"/>
          </p:cNvSpPr>
          <p:nvPr>
            <p:ph type="title"/>
          </p:nvPr>
        </p:nvSpPr>
        <p:spPr/>
        <p:txBody>
          <a:bodyPr/>
          <a:lstStyle/>
          <a:p>
            <a:r>
              <a:rPr lang="en-US" dirty="0">
                <a:latin typeface="Source Sans Pro Black"/>
                <a:ea typeface="Source Sans Pro Black"/>
              </a:rPr>
              <a:t>First Day Prep (15 min)</a:t>
            </a:r>
            <a:endParaRPr lang="en-US" dirty="0">
              <a:ea typeface="Source Sans Pro Black"/>
            </a:endParaRPr>
          </a:p>
        </p:txBody>
      </p:sp>
    </p:spTree>
    <p:extLst>
      <p:ext uri="{BB962C8B-B14F-4D97-AF65-F5344CB8AC3E}">
        <p14:creationId xmlns:p14="http://schemas.microsoft.com/office/powerpoint/2010/main" val="7571617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E5124-6E77-7E3E-3A69-A18A3FF7B11D}"/>
              </a:ext>
            </a:extLst>
          </p:cNvPr>
          <p:cNvSpPr>
            <a:spLocks noGrp="1"/>
          </p:cNvSpPr>
          <p:nvPr>
            <p:ph type="ctrTitle"/>
          </p:nvPr>
        </p:nvSpPr>
        <p:spPr>
          <a:xfrm>
            <a:off x="797420" y="723787"/>
            <a:ext cx="10975480" cy="1003531"/>
          </a:xfrm>
        </p:spPr>
        <p:txBody>
          <a:bodyPr/>
          <a:lstStyle/>
          <a:p>
            <a:r>
              <a:rPr lang="en-US" dirty="0">
                <a:latin typeface="Source Sans Pro"/>
                <a:ea typeface="Source Sans Pro"/>
                <a:cs typeface="Arial"/>
              </a:rPr>
              <a:t>First Day Prep</a:t>
            </a:r>
            <a:endParaRPr lang="en-US" dirty="0"/>
          </a:p>
        </p:txBody>
      </p:sp>
      <p:sp>
        <p:nvSpPr>
          <p:cNvPr id="3" name="Text Placeholder 2">
            <a:extLst>
              <a:ext uri="{FF2B5EF4-FFF2-40B4-BE49-F238E27FC236}">
                <a16:creationId xmlns:a16="http://schemas.microsoft.com/office/drawing/2014/main" id="{AEE128A4-DE45-16B0-52EE-1970A5D76D5B}"/>
              </a:ext>
            </a:extLst>
          </p:cNvPr>
          <p:cNvSpPr>
            <a:spLocks noGrp="1"/>
          </p:cNvSpPr>
          <p:nvPr>
            <p:ph type="body" sz="quarter" idx="10"/>
          </p:nvPr>
        </p:nvSpPr>
        <p:spPr>
          <a:xfrm>
            <a:off x="765670" y="1728217"/>
            <a:ext cx="10817825" cy="4676125"/>
          </a:xfrm>
        </p:spPr>
        <p:txBody>
          <a:bodyPr lIns="0" tIns="0" rIns="0" bIns="0" anchor="t">
            <a:normAutofit/>
          </a:bodyPr>
          <a:lstStyle/>
          <a:p>
            <a:r>
              <a:rPr lang="en-US" sz="2400" dirty="0">
                <a:latin typeface="Source Sans Pro"/>
                <a:ea typeface="Source Sans Pro"/>
              </a:rPr>
              <a:t>Time to plan your actual first day of section.</a:t>
            </a:r>
            <a:endParaRPr lang="en-US" dirty="0">
              <a:ea typeface="Source Sans Pro" panose="020B0503030403020204" pitchFamily="34" charset="0"/>
            </a:endParaRPr>
          </a:p>
          <a:p>
            <a:pPr marL="342900" indent="-342900">
              <a:buChar char="•"/>
            </a:pPr>
            <a:r>
              <a:rPr lang="en-US" sz="2400" b="1" dirty="0">
                <a:latin typeface="Source Sans Pro"/>
                <a:ea typeface="Source Sans Pro"/>
              </a:rPr>
              <a:t>Individual prep (6 min):</a:t>
            </a:r>
            <a:r>
              <a:rPr lang="en-US" sz="2400" dirty="0">
                <a:latin typeface="Source Sans Pro"/>
                <a:ea typeface="Source Sans Pro"/>
              </a:rPr>
              <a:t> Work through the worksheet — think through your real first day, not a hypothetical one.</a:t>
            </a:r>
            <a:endParaRPr lang="en-US" dirty="0">
              <a:ea typeface="Source Sans Pro" panose="020B0503030403020204" pitchFamily="34" charset="0"/>
            </a:endParaRPr>
          </a:p>
          <a:p>
            <a:pPr marL="342900" indent="-342900">
              <a:buChar char="•"/>
            </a:pPr>
            <a:r>
              <a:rPr lang="en-US" sz="2400" b="1" dirty="0">
                <a:latin typeface="Source Sans Pro"/>
                <a:ea typeface="Source Sans Pro"/>
              </a:rPr>
              <a:t>Small group (4 min):</a:t>
            </a:r>
            <a:r>
              <a:rPr lang="en-US" sz="2400" dirty="0">
                <a:latin typeface="Source Sans Pro"/>
                <a:ea typeface="Source Sans Pro"/>
              </a:rPr>
              <a:t> Share your thinking with 2–3 others. What ideas do you want to steal?</a:t>
            </a:r>
            <a:br>
              <a:rPr lang="en-US" sz="2400" dirty="0">
                <a:latin typeface="Source Sans Pro"/>
                <a:ea typeface="Source Sans Pro"/>
              </a:rPr>
            </a:br>
            <a:r>
              <a:rPr lang="en-US" sz="2400" b="1" dirty="0">
                <a:latin typeface="Source Sans Pro"/>
                <a:ea typeface="Source Sans Pro"/>
              </a:rPr>
              <a:t>Whole group (3–4 min):</a:t>
            </a:r>
            <a:r>
              <a:rPr lang="en-US" sz="2400" dirty="0">
                <a:latin typeface="Source Sans Pro"/>
                <a:ea typeface="Source Sans Pro"/>
              </a:rPr>
              <a:t> A few volunteers share a highlight or a sticking point with the room.</a:t>
            </a:r>
            <a:endParaRPr lang="en-US">
              <a:ea typeface="Source Sans Pro" panose="020B0503030403020204" pitchFamily="34" charset="0"/>
            </a:endParaRPr>
          </a:p>
          <a:p>
            <a:pPr marL="285750" indent="-285750">
              <a:buFont typeface="Arial"/>
              <a:buChar char="•"/>
            </a:pPr>
            <a:endParaRPr lang="en-US" sz="2400" dirty="0">
              <a:ea typeface="Source Sans Pro"/>
            </a:endParaRPr>
          </a:p>
          <a:p>
            <a:endParaRPr lang="en-US" sz="2400" b="1" dirty="0">
              <a:ea typeface="Source Sans Pro"/>
            </a:endParaRPr>
          </a:p>
          <a:p>
            <a:endParaRPr lang="en-US" sz="2400">
              <a:solidFill>
                <a:srgbClr val="FF0000"/>
              </a:solidFill>
              <a:ea typeface="Source Sans Pro"/>
            </a:endParaRPr>
          </a:p>
        </p:txBody>
      </p:sp>
    </p:spTree>
    <p:extLst>
      <p:ext uri="{BB962C8B-B14F-4D97-AF65-F5344CB8AC3E}">
        <p14:creationId xmlns:p14="http://schemas.microsoft.com/office/powerpoint/2010/main" val="11550692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385A9-9DD5-D9AD-67F2-E68D63B2F0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649063-31BE-8348-FE6C-C0485E5D1B36}"/>
              </a:ext>
            </a:extLst>
          </p:cNvPr>
          <p:cNvSpPr>
            <a:spLocks noGrp="1"/>
          </p:cNvSpPr>
          <p:nvPr>
            <p:ph type="ctrTitle"/>
          </p:nvPr>
        </p:nvSpPr>
        <p:spPr>
          <a:xfrm>
            <a:off x="797420" y="723787"/>
            <a:ext cx="10975480" cy="1003531"/>
          </a:xfrm>
        </p:spPr>
        <p:txBody>
          <a:bodyPr/>
          <a:lstStyle/>
          <a:p>
            <a:r>
              <a:rPr lang="en-US" dirty="0">
                <a:latin typeface="Source Sans Pro"/>
                <a:ea typeface="Source Sans Pro"/>
                <a:cs typeface="Arial"/>
              </a:rPr>
              <a:t>Worksheet: Planning Your First Day</a:t>
            </a:r>
            <a:endParaRPr lang="en-US" dirty="0"/>
          </a:p>
        </p:txBody>
      </p:sp>
      <p:sp>
        <p:nvSpPr>
          <p:cNvPr id="3" name="Text Placeholder 2">
            <a:extLst>
              <a:ext uri="{FF2B5EF4-FFF2-40B4-BE49-F238E27FC236}">
                <a16:creationId xmlns:a16="http://schemas.microsoft.com/office/drawing/2014/main" id="{B614EB8D-495E-5A6A-34FB-88D1EEA5A523}"/>
              </a:ext>
            </a:extLst>
          </p:cNvPr>
          <p:cNvSpPr>
            <a:spLocks noGrp="1"/>
          </p:cNvSpPr>
          <p:nvPr>
            <p:ph type="body" sz="quarter" idx="10"/>
          </p:nvPr>
        </p:nvSpPr>
        <p:spPr>
          <a:xfrm>
            <a:off x="765670" y="1728217"/>
            <a:ext cx="10817825" cy="4676125"/>
          </a:xfrm>
        </p:spPr>
        <p:txBody>
          <a:bodyPr lIns="0" tIns="0" rIns="0" bIns="0" anchor="t">
            <a:normAutofit/>
          </a:bodyPr>
          <a:lstStyle/>
          <a:p>
            <a:pPr marL="342900" indent="-342900">
              <a:spcBef>
                <a:spcPts val="100"/>
              </a:spcBef>
              <a:spcAft>
                <a:spcPts val="100"/>
              </a:spcAft>
              <a:buChar char="•"/>
            </a:pPr>
            <a:r>
              <a:rPr lang="en-US" sz="2400" b="1" dirty="0">
                <a:latin typeface="Source Sans Pro"/>
                <a:ea typeface="Source Sans Pro"/>
              </a:rPr>
              <a:t>Opening: </a:t>
            </a:r>
            <a:r>
              <a:rPr lang="en-US" sz="2400" dirty="0">
                <a:latin typeface="Source Sans Pro"/>
                <a:ea typeface="Source Sans Pro"/>
              </a:rPr>
              <a:t>How will you open your first section? What do you want students to feel or know before you move on?</a:t>
            </a:r>
            <a:endParaRPr lang="en-US" sz="2400">
              <a:ea typeface="Source Sans Pro" panose="020B0503030403020204" pitchFamily="34" charset="0"/>
            </a:endParaRPr>
          </a:p>
          <a:p>
            <a:pPr marL="342900" indent="-342900">
              <a:spcBef>
                <a:spcPts val="100"/>
              </a:spcBef>
              <a:spcAft>
                <a:spcPts val="100"/>
              </a:spcAft>
              <a:buChar char="•"/>
            </a:pPr>
            <a:r>
              <a:rPr lang="en-US" sz="2400" b="1" dirty="0">
                <a:latin typeface="Source Sans Pro"/>
                <a:ea typeface="Source Sans Pro"/>
              </a:rPr>
              <a:t>Learning about your students: </a:t>
            </a:r>
            <a:r>
              <a:rPr lang="en-US" sz="2400" dirty="0">
                <a:latin typeface="Source Sans Pro"/>
                <a:ea typeface="Source Sans Pro"/>
              </a:rPr>
              <a:t>What's one way you'll find out something real about who's in the room — their prior experience, what's confusing them? </a:t>
            </a:r>
            <a:endParaRPr lang="en-US" sz="2400" dirty="0">
              <a:ea typeface="Source Sans Pro"/>
            </a:endParaRPr>
          </a:p>
          <a:p>
            <a:pPr marL="342900" indent="-342900">
              <a:spcBef>
                <a:spcPts val="100"/>
              </a:spcBef>
              <a:spcAft>
                <a:spcPts val="100"/>
              </a:spcAft>
              <a:buChar char="•"/>
            </a:pPr>
            <a:r>
              <a:rPr lang="en-US" sz="2400" b="1" dirty="0">
                <a:latin typeface="Source Sans Pro"/>
                <a:ea typeface="Source Sans Pro"/>
              </a:rPr>
              <a:t>Belonging practice: </a:t>
            </a:r>
            <a:r>
              <a:rPr lang="en-US" sz="2400" dirty="0">
                <a:latin typeface="Source Sans Pro"/>
                <a:ea typeface="Source Sans Pro"/>
              </a:rPr>
              <a:t>Pick one practice from today's session, how will you actually use it on day one, specifically?</a:t>
            </a:r>
            <a:endParaRPr lang="en-US" sz="2400">
              <a:ea typeface="Source Sans Pro" panose="020B0503030403020204" pitchFamily="34" charset="0"/>
            </a:endParaRPr>
          </a:p>
          <a:p>
            <a:pPr marL="342900" indent="-342900">
              <a:spcBef>
                <a:spcPts val="100"/>
              </a:spcBef>
              <a:spcAft>
                <a:spcPts val="100"/>
              </a:spcAft>
              <a:buChar char="•"/>
            </a:pPr>
            <a:r>
              <a:rPr lang="en-US" sz="2400" b="1" dirty="0">
                <a:latin typeface="Source Sans Pro"/>
                <a:ea typeface="Source Sans Pro"/>
              </a:rPr>
              <a:t>AI consideration: </a:t>
            </a:r>
            <a:r>
              <a:rPr lang="en-US" sz="2400" dirty="0">
                <a:latin typeface="Source Sans Pro"/>
                <a:ea typeface="Source Sans Pro"/>
              </a:rPr>
              <a:t>How </a:t>
            </a:r>
            <a:r>
              <a:rPr lang="en-US" sz="2400" i="1" dirty="0">
                <a:latin typeface="Source Sans Pro"/>
                <a:ea typeface="Source Sans Pro"/>
              </a:rPr>
              <a:t>you'll</a:t>
            </a:r>
            <a:r>
              <a:rPr lang="en-US" sz="2400" dirty="0">
                <a:latin typeface="Source Sans Pro"/>
                <a:ea typeface="Source Sans Pro"/>
              </a:rPr>
              <a:t> use AI in your own prep/grading, how you'll talk to students about the </a:t>
            </a:r>
            <a:r>
              <a:rPr lang="en-US" sz="2400" i="1" dirty="0">
                <a:latin typeface="Source Sans Pro"/>
                <a:ea typeface="Source Sans Pro"/>
              </a:rPr>
              <a:t>course's</a:t>
            </a:r>
            <a:r>
              <a:rPr lang="en-US" sz="2400" dirty="0">
                <a:latin typeface="Source Sans Pro"/>
                <a:ea typeface="Source Sans Pro"/>
              </a:rPr>
              <a:t> AI policy, or something else? Name one concrete thing you'll do or say.</a:t>
            </a:r>
            <a:endParaRPr lang="en-US" sz="2400">
              <a:ea typeface="Source Sans Pro" panose="020B0503030403020204" pitchFamily="34" charset="0"/>
            </a:endParaRPr>
          </a:p>
          <a:p>
            <a:endParaRPr lang="en-US" sz="2400" dirty="0">
              <a:ea typeface="Source Sans Pro" panose="020B0503030403020204" pitchFamily="34" charset="0"/>
            </a:endParaRPr>
          </a:p>
          <a:p>
            <a:pPr marL="285750" indent="-285750">
              <a:buFont typeface="Arial"/>
              <a:buChar char="•"/>
            </a:pPr>
            <a:endParaRPr lang="en-US" sz="2400" dirty="0">
              <a:ea typeface="Source Sans Pro"/>
            </a:endParaRPr>
          </a:p>
          <a:p>
            <a:endParaRPr lang="en-US" sz="2400" b="1" dirty="0">
              <a:ea typeface="Source Sans Pro"/>
            </a:endParaRPr>
          </a:p>
          <a:p>
            <a:endParaRPr lang="en-US" sz="2400">
              <a:solidFill>
                <a:srgbClr val="FF0000"/>
              </a:solidFill>
              <a:ea typeface="Source Sans Pro"/>
            </a:endParaRPr>
          </a:p>
        </p:txBody>
      </p:sp>
    </p:spTree>
    <p:extLst>
      <p:ext uri="{BB962C8B-B14F-4D97-AF65-F5344CB8AC3E}">
        <p14:creationId xmlns:p14="http://schemas.microsoft.com/office/powerpoint/2010/main" val="13171004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FC9CA-3F0F-78F7-FAF7-849979D5D2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803864-9D16-7D40-E153-2CDF5F8D5A23}"/>
              </a:ext>
            </a:extLst>
          </p:cNvPr>
          <p:cNvSpPr>
            <a:spLocks noGrp="1"/>
          </p:cNvSpPr>
          <p:nvPr>
            <p:ph type="ctrTitle"/>
          </p:nvPr>
        </p:nvSpPr>
        <p:spPr>
          <a:xfrm>
            <a:off x="797420" y="723787"/>
            <a:ext cx="10975480" cy="1003531"/>
          </a:xfrm>
        </p:spPr>
        <p:txBody>
          <a:bodyPr/>
          <a:lstStyle/>
          <a:p>
            <a:r>
              <a:rPr lang="en-US" dirty="0">
                <a:latin typeface="Source Sans Pro"/>
                <a:ea typeface="Source Sans Pro"/>
                <a:cs typeface="Arial"/>
              </a:rPr>
              <a:t>Worksheet: Planning Your First Day</a:t>
            </a:r>
            <a:endParaRPr lang="en-US" dirty="0"/>
          </a:p>
        </p:txBody>
      </p:sp>
      <p:sp>
        <p:nvSpPr>
          <p:cNvPr id="3" name="Text Placeholder 2">
            <a:extLst>
              <a:ext uri="{FF2B5EF4-FFF2-40B4-BE49-F238E27FC236}">
                <a16:creationId xmlns:a16="http://schemas.microsoft.com/office/drawing/2014/main" id="{5DD0E4B7-FE7F-7D22-2B56-29A796A0652C}"/>
              </a:ext>
            </a:extLst>
          </p:cNvPr>
          <p:cNvSpPr>
            <a:spLocks noGrp="1"/>
          </p:cNvSpPr>
          <p:nvPr>
            <p:ph type="body" sz="quarter" idx="10"/>
          </p:nvPr>
        </p:nvSpPr>
        <p:spPr>
          <a:xfrm>
            <a:off x="765670" y="1728217"/>
            <a:ext cx="10817825" cy="4676125"/>
          </a:xfrm>
        </p:spPr>
        <p:txBody>
          <a:bodyPr lIns="0" tIns="0" rIns="0" bIns="0" anchor="t">
            <a:normAutofit/>
          </a:bodyPr>
          <a:lstStyle/>
          <a:p>
            <a:pPr marL="342900" indent="-342900">
              <a:spcBef>
                <a:spcPts val="100"/>
              </a:spcBef>
              <a:spcAft>
                <a:spcPts val="100"/>
              </a:spcAft>
              <a:buChar char="•"/>
            </a:pPr>
            <a:r>
              <a:rPr lang="en-US" sz="2400" b="1" dirty="0">
                <a:latin typeface="Source Sans Pro"/>
                <a:ea typeface="Source Sans Pro"/>
                <a:hlinkClick r:id="rId3"/>
              </a:rPr>
              <a:t>First Day Prep Worksheet</a:t>
            </a:r>
            <a:endParaRPr lang="en-US" sz="2400">
              <a:ea typeface="Source Sans Pro" panose="020B0503030403020204" pitchFamily="34" charset="0"/>
            </a:endParaRPr>
          </a:p>
          <a:p>
            <a:endParaRPr lang="en-US" sz="2400" dirty="0">
              <a:ea typeface="Source Sans Pro" panose="020B0503030403020204" pitchFamily="34" charset="0"/>
            </a:endParaRPr>
          </a:p>
          <a:p>
            <a:pPr marL="285750" indent="-285750">
              <a:buFont typeface="Arial"/>
              <a:buChar char="•"/>
            </a:pPr>
            <a:endParaRPr lang="en-US" sz="2400" dirty="0">
              <a:ea typeface="Source Sans Pro"/>
            </a:endParaRPr>
          </a:p>
          <a:p>
            <a:endParaRPr lang="en-US" sz="2400" b="1" dirty="0">
              <a:ea typeface="Source Sans Pro"/>
            </a:endParaRPr>
          </a:p>
          <a:p>
            <a:endParaRPr lang="en-US" sz="2400">
              <a:solidFill>
                <a:srgbClr val="FF0000"/>
              </a:solidFill>
              <a:ea typeface="Source Sans Pro"/>
            </a:endParaRPr>
          </a:p>
        </p:txBody>
      </p:sp>
      <p:pic>
        <p:nvPicPr>
          <p:cNvPr id="4" name="Picture 3">
            <a:extLst>
              <a:ext uri="{FF2B5EF4-FFF2-40B4-BE49-F238E27FC236}">
                <a16:creationId xmlns:a16="http://schemas.microsoft.com/office/drawing/2014/main" id="{19BF12B3-C85E-9537-0C39-119732E6C503}"/>
              </a:ext>
            </a:extLst>
          </p:cNvPr>
          <p:cNvPicPr>
            <a:picLocks noChangeAspect="1"/>
          </p:cNvPicPr>
          <p:nvPr/>
        </p:nvPicPr>
        <p:blipFill>
          <a:blip r:embed="rId4"/>
          <a:stretch>
            <a:fillRect/>
          </a:stretch>
        </p:blipFill>
        <p:spPr>
          <a:xfrm>
            <a:off x="4901368" y="1731818"/>
            <a:ext cx="4239836" cy="4690754"/>
          </a:xfrm>
          <a:prstGeom prst="rect">
            <a:avLst/>
          </a:prstGeom>
        </p:spPr>
      </p:pic>
    </p:spTree>
    <p:extLst>
      <p:ext uri="{BB962C8B-B14F-4D97-AF65-F5344CB8AC3E}">
        <p14:creationId xmlns:p14="http://schemas.microsoft.com/office/powerpoint/2010/main" val="40039840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44F77-37B4-CD5D-2A5F-6EC306B4FF29}"/>
              </a:ext>
            </a:extLst>
          </p:cNvPr>
          <p:cNvSpPr>
            <a:spLocks noGrp="1"/>
          </p:cNvSpPr>
          <p:nvPr>
            <p:ph type="title"/>
          </p:nvPr>
        </p:nvSpPr>
        <p:spPr>
          <a:xfrm>
            <a:off x="723900" y="2038432"/>
            <a:ext cx="8949247" cy="2281187"/>
          </a:xfrm>
        </p:spPr>
        <p:txBody>
          <a:bodyPr/>
          <a:lstStyle/>
          <a:p>
            <a:r>
              <a:rPr lang="en-US">
                <a:solidFill>
                  <a:srgbClr val="FEE11A"/>
                </a:solidFill>
                <a:latin typeface="Source Sans Pro Black"/>
                <a:ea typeface="Source Sans Pro Black"/>
              </a:rPr>
              <a:t>Resources and support</a:t>
            </a:r>
            <a:endParaRPr lang="en-US"/>
          </a:p>
        </p:txBody>
      </p:sp>
    </p:spTree>
    <p:extLst>
      <p:ext uri="{BB962C8B-B14F-4D97-AF65-F5344CB8AC3E}">
        <p14:creationId xmlns:p14="http://schemas.microsoft.com/office/powerpoint/2010/main" val="15655826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291EC3-653F-E0DA-3373-584FE8C1BDD6}"/>
              </a:ext>
            </a:extLst>
          </p:cNvPr>
          <p:cNvSpPr txBox="1"/>
          <p:nvPr/>
        </p:nvSpPr>
        <p:spPr>
          <a:xfrm>
            <a:off x="1011448" y="1808988"/>
            <a:ext cx="7428573" cy="492443"/>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defPPr>
              <a:defRPr lang="en-US"/>
            </a:defPPr>
            <a:lvl1pPr marL="0" algn="l" defTabSz="1451427" rtl="0" eaLnBrk="1" latinLnBrk="0" hangingPunct="1">
              <a:defRPr sz="2857" kern="1200">
                <a:solidFill>
                  <a:schemeClr val="tx1"/>
                </a:solidFill>
                <a:latin typeface="+mn-lt"/>
                <a:ea typeface="+mn-ea"/>
                <a:cs typeface="+mn-cs"/>
              </a:defRPr>
            </a:lvl1pPr>
            <a:lvl2pPr marL="725714" algn="l" defTabSz="1451427" rtl="0" eaLnBrk="1" latinLnBrk="0" hangingPunct="1">
              <a:defRPr sz="2857" kern="1200">
                <a:solidFill>
                  <a:schemeClr val="tx1"/>
                </a:solidFill>
                <a:latin typeface="+mn-lt"/>
                <a:ea typeface="+mn-ea"/>
                <a:cs typeface="+mn-cs"/>
              </a:defRPr>
            </a:lvl2pPr>
            <a:lvl3pPr marL="1451427" algn="l" defTabSz="1451427" rtl="0" eaLnBrk="1" latinLnBrk="0" hangingPunct="1">
              <a:defRPr sz="2857" kern="1200">
                <a:solidFill>
                  <a:schemeClr val="tx1"/>
                </a:solidFill>
                <a:latin typeface="+mn-lt"/>
                <a:ea typeface="+mn-ea"/>
                <a:cs typeface="+mn-cs"/>
              </a:defRPr>
            </a:lvl3pPr>
            <a:lvl4pPr marL="2177141" algn="l" defTabSz="1451427" rtl="0" eaLnBrk="1" latinLnBrk="0" hangingPunct="1">
              <a:defRPr sz="2857" kern="1200">
                <a:solidFill>
                  <a:schemeClr val="tx1"/>
                </a:solidFill>
                <a:latin typeface="+mn-lt"/>
                <a:ea typeface="+mn-ea"/>
                <a:cs typeface="+mn-cs"/>
              </a:defRPr>
            </a:lvl4pPr>
            <a:lvl5pPr marL="2902854" algn="l" defTabSz="1451427" rtl="0" eaLnBrk="1" latinLnBrk="0" hangingPunct="1">
              <a:defRPr sz="2857" kern="1200">
                <a:solidFill>
                  <a:schemeClr val="tx1"/>
                </a:solidFill>
                <a:latin typeface="+mn-lt"/>
                <a:ea typeface="+mn-ea"/>
                <a:cs typeface="+mn-cs"/>
              </a:defRPr>
            </a:lvl5pPr>
            <a:lvl6pPr marL="3628568" algn="l" defTabSz="1451427" rtl="0" eaLnBrk="1" latinLnBrk="0" hangingPunct="1">
              <a:defRPr sz="2857" kern="1200">
                <a:solidFill>
                  <a:schemeClr val="tx1"/>
                </a:solidFill>
                <a:latin typeface="+mn-lt"/>
                <a:ea typeface="+mn-ea"/>
                <a:cs typeface="+mn-cs"/>
              </a:defRPr>
            </a:lvl6pPr>
            <a:lvl7pPr marL="4354281" algn="l" defTabSz="1451427" rtl="0" eaLnBrk="1" latinLnBrk="0" hangingPunct="1">
              <a:defRPr sz="2857" kern="1200">
                <a:solidFill>
                  <a:schemeClr val="tx1"/>
                </a:solidFill>
                <a:latin typeface="+mn-lt"/>
                <a:ea typeface="+mn-ea"/>
                <a:cs typeface="+mn-cs"/>
              </a:defRPr>
            </a:lvl7pPr>
            <a:lvl8pPr marL="5079995" algn="l" defTabSz="1451427" rtl="0" eaLnBrk="1" latinLnBrk="0" hangingPunct="1">
              <a:defRPr sz="2857" kern="1200">
                <a:solidFill>
                  <a:schemeClr val="tx1"/>
                </a:solidFill>
                <a:latin typeface="+mn-lt"/>
                <a:ea typeface="+mn-ea"/>
                <a:cs typeface="+mn-cs"/>
              </a:defRPr>
            </a:lvl8pPr>
            <a:lvl9pPr marL="5805708" algn="l" defTabSz="1451427" rtl="0" eaLnBrk="1" latinLnBrk="0" hangingPunct="1">
              <a:defRPr sz="2857" kern="1200">
                <a:solidFill>
                  <a:schemeClr val="tx1"/>
                </a:solidFill>
                <a:latin typeface="+mn-lt"/>
                <a:ea typeface="+mn-ea"/>
                <a:cs typeface="+mn-cs"/>
              </a:defRPr>
            </a:lvl9pPr>
          </a:lstStyle>
          <a:p>
            <a:pPr algn="l"/>
            <a:r>
              <a:rPr lang="en-US" sz="2400">
                <a:ea typeface="+mn-lt"/>
                <a:cs typeface="+mn-lt"/>
                <a:hlinkClick r:id="rId3"/>
              </a:rPr>
              <a:t>https://teaching.uoregon.edu/term-resources-page</a:t>
            </a:r>
            <a:endParaRPr lang="en-US" sz="2400">
              <a:ea typeface="+mn-lt"/>
              <a:cs typeface="+mn-lt"/>
            </a:endParaRPr>
          </a:p>
        </p:txBody>
      </p:sp>
      <p:sp>
        <p:nvSpPr>
          <p:cNvPr id="2" name="Title 1">
            <a:extLst>
              <a:ext uri="{FF2B5EF4-FFF2-40B4-BE49-F238E27FC236}">
                <a16:creationId xmlns:a16="http://schemas.microsoft.com/office/drawing/2014/main" id="{5C2D5FD5-B042-78BA-300D-88EEBE9147D7}"/>
              </a:ext>
            </a:extLst>
          </p:cNvPr>
          <p:cNvSpPr>
            <a:spLocks noGrp="1"/>
          </p:cNvSpPr>
          <p:nvPr>
            <p:ph type="ctrTitle"/>
          </p:nvPr>
        </p:nvSpPr>
        <p:spPr/>
        <p:txBody>
          <a:bodyPr spcFirstLastPara="1" wrap="square" lIns="0" tIns="0" rIns="0" bIns="0" anchor="t" anchorCtr="0">
            <a:noAutofit/>
          </a:bodyPr>
          <a:lstStyle/>
          <a:p>
            <a:r>
              <a:rPr lang="en-US">
                <a:latin typeface="Source Sans Pro"/>
                <a:ea typeface="Source Sans Pro"/>
                <a:cs typeface="Arial"/>
              </a:rPr>
              <a:t>Your go-to resource to stay up to date on teaching:</a:t>
            </a:r>
            <a:endParaRPr lang="en-US"/>
          </a:p>
        </p:txBody>
      </p:sp>
    </p:spTree>
    <p:extLst>
      <p:ext uri="{BB962C8B-B14F-4D97-AF65-F5344CB8AC3E}">
        <p14:creationId xmlns:p14="http://schemas.microsoft.com/office/powerpoint/2010/main" val="9926664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079C2-01DA-8777-EE2E-E9BF2C61730A}"/>
              </a:ext>
            </a:extLst>
          </p:cNvPr>
          <p:cNvSpPr>
            <a:spLocks noGrp="1"/>
          </p:cNvSpPr>
          <p:nvPr>
            <p:ph type="ctrTitle"/>
          </p:nvPr>
        </p:nvSpPr>
        <p:spPr>
          <a:xfrm>
            <a:off x="637847" y="487498"/>
            <a:ext cx="10706102" cy="1041214"/>
          </a:xfrm>
        </p:spPr>
        <p:txBody>
          <a:bodyPr spcFirstLastPara="1" wrap="square" lIns="0" tIns="0" rIns="0" bIns="0" anchor="t" anchorCtr="0">
            <a:noAutofit/>
          </a:bodyPr>
          <a:lstStyle/>
          <a:p>
            <a:r>
              <a:rPr lang="en-US">
                <a:latin typeface="Source Sans Pro"/>
                <a:ea typeface="Source Sans Pro"/>
                <a:cs typeface="Arial"/>
              </a:rPr>
              <a:t>Your one-stop UO guidance for syllabi:</a:t>
            </a:r>
            <a:endParaRPr lang="en-US"/>
          </a:p>
        </p:txBody>
      </p:sp>
      <p:sp>
        <p:nvSpPr>
          <p:cNvPr id="6" name="TextBox 2">
            <a:extLst>
              <a:ext uri="{FF2B5EF4-FFF2-40B4-BE49-F238E27FC236}">
                <a16:creationId xmlns:a16="http://schemas.microsoft.com/office/drawing/2014/main" id="{33291EC3-653F-E0DA-3373-584FE8C1BDD6}"/>
              </a:ext>
            </a:extLst>
          </p:cNvPr>
          <p:cNvSpPr txBox="1"/>
          <p:nvPr/>
        </p:nvSpPr>
        <p:spPr>
          <a:xfrm>
            <a:off x="424070" y="1461830"/>
            <a:ext cx="11769575" cy="249299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ea typeface="+mn-lt"/>
                <a:cs typeface="+mn-lt"/>
              </a:rPr>
              <a:t>This page will be helpful when teaching your own class, but even before then, the example language and guidance will be informative if you have questions around policies and practices that are most likely to come up for students.</a:t>
            </a:r>
          </a:p>
          <a:p>
            <a:endParaRPr lang="en-US" sz="2400" dirty="0">
              <a:ea typeface="+mn-lt"/>
              <a:cs typeface="+mn-lt"/>
            </a:endParaRPr>
          </a:p>
          <a:p>
            <a:r>
              <a:rPr lang="en-US" sz="2400" dirty="0">
                <a:ea typeface="+mn-lt"/>
                <a:cs typeface="+mn-lt"/>
                <a:hlinkClick r:id="rId3"/>
              </a:rPr>
              <a:t>https://teaching.uoregon.edu/syllabus-essentials</a:t>
            </a:r>
            <a:r>
              <a:rPr lang="en-US" sz="2400" dirty="0">
                <a:ea typeface="+mn-lt"/>
                <a:cs typeface="+mn-lt"/>
              </a:rPr>
              <a:t> </a:t>
            </a:r>
            <a:endParaRPr lang="en-US" dirty="0"/>
          </a:p>
          <a:p>
            <a:endParaRPr lang="en-US" dirty="0">
              <a:ea typeface="+mn-lt"/>
              <a:cs typeface="+mn-lt"/>
            </a:endParaRPr>
          </a:p>
          <a:p>
            <a:endParaRPr lang="en-US" dirty="0">
              <a:ea typeface="Calibri" panose="020F0502020204030204"/>
              <a:cs typeface="Calibri"/>
            </a:endParaRPr>
          </a:p>
        </p:txBody>
      </p:sp>
    </p:spTree>
    <p:extLst>
      <p:ext uri="{BB962C8B-B14F-4D97-AF65-F5344CB8AC3E}">
        <p14:creationId xmlns:p14="http://schemas.microsoft.com/office/powerpoint/2010/main" val="1982092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936C3-68CA-D76B-E5F1-CD7FB3B53221}"/>
              </a:ext>
            </a:extLst>
          </p:cNvPr>
          <p:cNvSpPr>
            <a:spLocks noGrp="1"/>
          </p:cNvSpPr>
          <p:nvPr>
            <p:ph type="ctrTitle"/>
          </p:nvPr>
        </p:nvSpPr>
        <p:spPr>
          <a:xfrm>
            <a:off x="156122" y="131379"/>
            <a:ext cx="10706102" cy="1057656"/>
          </a:xfrm>
        </p:spPr>
        <p:txBody>
          <a:bodyPr/>
          <a:lstStyle/>
          <a:p>
            <a:r>
              <a:rPr lang="en-US">
                <a:latin typeface="Source Sans Pro"/>
                <a:ea typeface="Source Sans Pro"/>
                <a:cs typeface="Arial"/>
              </a:rPr>
              <a:t>TEP-GE Support Page</a:t>
            </a:r>
            <a:endParaRPr lang="en-US"/>
          </a:p>
        </p:txBody>
      </p:sp>
      <p:sp>
        <p:nvSpPr>
          <p:cNvPr id="4" name="TextBox 3">
            <a:extLst>
              <a:ext uri="{FF2B5EF4-FFF2-40B4-BE49-F238E27FC236}">
                <a16:creationId xmlns:a16="http://schemas.microsoft.com/office/drawing/2014/main" id="{97A8A54F-E723-EC15-D36F-93A06CC6BECC}"/>
              </a:ext>
            </a:extLst>
          </p:cNvPr>
          <p:cNvSpPr txBox="1"/>
          <p:nvPr/>
        </p:nvSpPr>
        <p:spPr>
          <a:xfrm>
            <a:off x="591120" y="1684800"/>
            <a:ext cx="8009541" cy="830997"/>
          </a:xfrm>
          <a:prstGeom prst="rect">
            <a:avLst/>
          </a:prstGeom>
          <a:noFill/>
        </p:spPr>
        <p:txBody>
          <a:bodyPr wrap="square" lIns="91440" tIns="45720" rIns="91440" bIns="45720" rtlCol="0" anchor="t">
            <a:spAutoFit/>
          </a:bodyPr>
          <a:lstStyle/>
          <a:p>
            <a:pPr algn="ctr"/>
            <a:r>
              <a:rPr lang="en-US" sz="2400" dirty="0" err="1">
                <a:ea typeface="+mn-lt"/>
                <a:cs typeface="+mn-lt"/>
              </a:rPr>
              <a:t>teaching.uoregon.edu</a:t>
            </a:r>
            <a:r>
              <a:rPr lang="en-US" sz="2400" dirty="0">
                <a:ea typeface="+mn-lt"/>
                <a:cs typeface="+mn-lt"/>
              </a:rPr>
              <a:t>/services/graduate-employee-teaching-support </a:t>
            </a:r>
            <a:endParaRPr lang="en-US" sz="2400" dirty="0">
              <a:ea typeface="Calibri" panose="020F0502020204030204"/>
              <a:cs typeface="Calibri" panose="020F0502020204030204"/>
            </a:endParaRPr>
          </a:p>
        </p:txBody>
      </p:sp>
    </p:spTree>
    <p:extLst>
      <p:ext uri="{BB962C8B-B14F-4D97-AF65-F5344CB8AC3E}">
        <p14:creationId xmlns:p14="http://schemas.microsoft.com/office/powerpoint/2010/main" val="7492953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802144-2EE3-2099-1CED-467CD1FA114A}"/>
              </a:ext>
            </a:extLst>
          </p:cNvPr>
          <p:cNvSpPr>
            <a:spLocks noGrp="1"/>
          </p:cNvSpPr>
          <p:nvPr>
            <p:ph sz="quarter" idx="10"/>
          </p:nvPr>
        </p:nvSpPr>
        <p:spPr>
          <a:xfrm>
            <a:off x="742950" y="1717674"/>
            <a:ext cx="10698630" cy="4175690"/>
          </a:xfrm>
        </p:spPr>
        <p:txBody>
          <a:bodyPr lIns="0" tIns="0" rIns="0" bIns="0" anchor="t">
            <a:noAutofit/>
          </a:bodyPr>
          <a:lstStyle/>
          <a:p>
            <a:pPr>
              <a:lnSpc>
                <a:spcPct val="100000"/>
              </a:lnSpc>
              <a:spcBef>
                <a:spcPts val="0"/>
              </a:spcBef>
              <a:spcAft>
                <a:spcPts val="0"/>
              </a:spcAft>
              <a:buFont typeface="Wingdings" panose="05000000000000000000" pitchFamily="2" charset="2"/>
              <a:buChar char="ü"/>
            </a:pPr>
            <a:r>
              <a:rPr lang="en-US" sz="2400" dirty="0">
                <a:latin typeface="Source Sans Pro"/>
                <a:ea typeface="Source Sans Pro"/>
              </a:rPr>
              <a:t>Fenton Hall, room 110</a:t>
            </a:r>
            <a:endParaRPr lang="en-US" sz="2400">
              <a:ea typeface="Source Sans Pro" panose="020B0503030403020204" pitchFamily="34" charset="0"/>
            </a:endParaRPr>
          </a:p>
          <a:p>
            <a:pPr lvl="1" indent="0">
              <a:lnSpc>
                <a:spcPct val="100000"/>
              </a:lnSpc>
              <a:spcBef>
                <a:spcPts val="0"/>
              </a:spcBef>
              <a:spcAft>
                <a:spcPts val="0"/>
              </a:spcAft>
              <a:buFont typeface="Courier New" panose="05000000000000000000" pitchFamily="2" charset="2"/>
              <a:buChar char="o"/>
            </a:pPr>
            <a:r>
              <a:rPr lang="en-US" sz="2400" dirty="0">
                <a:latin typeface="Source Sans Pro"/>
                <a:ea typeface="Source Sans Pro"/>
              </a:rPr>
              <a:t>2-2:50 Grading Fundamentals</a:t>
            </a:r>
            <a:endParaRPr lang="en-US" sz="2400">
              <a:ea typeface="Source Sans Pro"/>
            </a:endParaRPr>
          </a:p>
          <a:p>
            <a:pPr lvl="1" indent="0">
              <a:lnSpc>
                <a:spcPct val="100000"/>
              </a:lnSpc>
              <a:spcBef>
                <a:spcPts val="0"/>
              </a:spcBef>
              <a:spcAft>
                <a:spcPts val="0"/>
              </a:spcAft>
              <a:buFont typeface="Courier New" panose="05000000000000000000" pitchFamily="2" charset="2"/>
              <a:buChar char="o"/>
            </a:pPr>
            <a:r>
              <a:rPr lang="en-US" sz="2400" dirty="0">
                <a:latin typeface="Source Sans Pro"/>
                <a:ea typeface="Source Sans Pro"/>
              </a:rPr>
              <a:t>3-3:50: Canvas Features and Tools</a:t>
            </a:r>
            <a:endParaRPr lang="en-US" sz="2400">
              <a:latin typeface="Source Sans Pro"/>
              <a:ea typeface="Source Sans Pro"/>
            </a:endParaRPr>
          </a:p>
          <a:p>
            <a:pPr lvl="1" indent="0">
              <a:lnSpc>
                <a:spcPct val="100000"/>
              </a:lnSpc>
              <a:spcBef>
                <a:spcPts val="0"/>
              </a:spcBef>
              <a:spcAft>
                <a:spcPts val="0"/>
              </a:spcAft>
              <a:buFont typeface="Courier New" panose="05000000000000000000" pitchFamily="2" charset="2"/>
              <a:buChar char="o"/>
            </a:pPr>
            <a:r>
              <a:rPr lang="en-US" sz="2400" dirty="0">
                <a:latin typeface="Source Sans Pro"/>
                <a:ea typeface="Source Sans Pro"/>
              </a:rPr>
              <a:t>4-4:50pm: Teaching Insights Panel</a:t>
            </a:r>
            <a:endParaRPr lang="en-US" sz="2400" dirty="0">
              <a:ea typeface="Source Sans Pro" panose="020B0503030403020204" pitchFamily="34" charset="0"/>
            </a:endParaRPr>
          </a:p>
          <a:p>
            <a:pPr>
              <a:lnSpc>
                <a:spcPct val="100000"/>
              </a:lnSpc>
              <a:spcBef>
                <a:spcPts val="0"/>
              </a:spcBef>
              <a:spcAft>
                <a:spcPts val="0"/>
              </a:spcAft>
              <a:buFont typeface="Wingdings" panose="05000000000000000000" pitchFamily="2" charset="2"/>
              <a:buChar char="ü"/>
            </a:pPr>
            <a:r>
              <a:rPr lang="en-US" sz="2400" dirty="0">
                <a:latin typeface="Source Sans Pro"/>
                <a:ea typeface="Source Sans Pro"/>
              </a:rPr>
              <a:t>Attend a TEP workshop this term (</a:t>
            </a:r>
            <a:r>
              <a:rPr lang="en-US" sz="2400" dirty="0" err="1">
                <a:latin typeface="Source Sans Pro"/>
                <a:ea typeface="Source Sans Pro"/>
              </a:rPr>
              <a:t>teaching.uoregon</a:t>
            </a:r>
            <a:r>
              <a:rPr lang="en-US" sz="2400" dirty="0">
                <a:latin typeface="Source Sans Pro"/>
                <a:ea typeface="Source Sans Pro"/>
              </a:rPr>
              <a:t>/events)</a:t>
            </a:r>
          </a:p>
          <a:p>
            <a:pPr>
              <a:lnSpc>
                <a:spcPct val="100000"/>
              </a:lnSpc>
              <a:spcBef>
                <a:spcPts val="0"/>
              </a:spcBef>
              <a:spcAft>
                <a:spcPts val="0"/>
              </a:spcAft>
              <a:buFont typeface="Wingdings" panose="05000000000000000000" pitchFamily="2" charset="2"/>
              <a:buChar char="ü"/>
            </a:pPr>
            <a:r>
              <a:rPr lang="en-US" sz="2400" dirty="0">
                <a:latin typeface="Source Sans Pro"/>
                <a:ea typeface="Source Sans Pro"/>
              </a:rPr>
              <a:t>Join the Graduate Teaching Initiative (GTI)</a:t>
            </a:r>
            <a:endParaRPr lang="en-US" sz="2400">
              <a:latin typeface="Source Sans Pro"/>
              <a:ea typeface="Source Sans Pro"/>
            </a:endParaRPr>
          </a:p>
          <a:p>
            <a:pPr>
              <a:lnSpc>
                <a:spcPct val="100000"/>
              </a:lnSpc>
              <a:spcBef>
                <a:spcPts val="0"/>
              </a:spcBef>
              <a:spcAft>
                <a:spcPts val="0"/>
              </a:spcAft>
              <a:buFont typeface="Wingdings" panose="05000000000000000000" pitchFamily="2" charset="2"/>
              <a:buChar char="ü"/>
            </a:pPr>
            <a:r>
              <a:rPr lang="en-US" sz="2400" dirty="0">
                <a:latin typeface="Source Sans Pro"/>
                <a:ea typeface="Source Sans Pro"/>
                <a:cs typeface="Calibri"/>
              </a:rPr>
              <a:t>Participate</a:t>
            </a:r>
            <a:r>
              <a:rPr lang="en-US" sz="2400" dirty="0">
                <a:latin typeface="Source Sans Pro"/>
                <a:ea typeface="Source Sans Pro"/>
              </a:rPr>
              <a:t> in the Science Teaching Journal Club</a:t>
            </a:r>
            <a:endParaRPr lang="en-US" sz="2400">
              <a:ea typeface="Source Sans Pro" panose="020B0503030403020204" pitchFamily="34" charset="0"/>
            </a:endParaRPr>
          </a:p>
          <a:p>
            <a:pPr>
              <a:lnSpc>
                <a:spcPct val="100000"/>
              </a:lnSpc>
              <a:spcBef>
                <a:spcPts val="0"/>
              </a:spcBef>
              <a:spcAft>
                <a:spcPts val="0"/>
              </a:spcAft>
              <a:buFont typeface="Wingdings" panose="05000000000000000000" pitchFamily="2" charset="2"/>
              <a:buChar char="ü"/>
            </a:pPr>
            <a:r>
              <a:rPr lang="en-US" sz="2400" dirty="0">
                <a:latin typeface="Source Sans Pro"/>
                <a:ea typeface="Source Sans Pro"/>
              </a:rPr>
              <a:t>Contact us at </a:t>
            </a:r>
            <a:r>
              <a:rPr lang="en-US" sz="2400" dirty="0">
                <a:latin typeface="Source Sans Pro"/>
                <a:ea typeface="Source Sans Pro"/>
                <a:hlinkClick r:id="rId3"/>
              </a:rPr>
              <a:t>tep@uoregon.edu</a:t>
            </a:r>
            <a:r>
              <a:rPr lang="en-US" sz="2400" dirty="0">
                <a:latin typeface="Source Sans Pro"/>
                <a:ea typeface="Source Sans Pro"/>
              </a:rPr>
              <a:t> with any questions</a:t>
            </a:r>
            <a:endParaRPr lang="en-US" sz="2400">
              <a:latin typeface="Source Sans Pro"/>
              <a:ea typeface="Source Sans Pro"/>
            </a:endParaRPr>
          </a:p>
          <a:p>
            <a:pPr>
              <a:lnSpc>
                <a:spcPct val="100000"/>
              </a:lnSpc>
              <a:spcBef>
                <a:spcPts val="0"/>
              </a:spcBef>
              <a:spcAft>
                <a:spcPts val="0"/>
              </a:spcAft>
              <a:buFont typeface="Wingdings" panose="05000000000000000000" pitchFamily="2" charset="2"/>
              <a:buChar char="ü"/>
            </a:pPr>
            <a:r>
              <a:rPr lang="en-US" sz="2400" dirty="0">
                <a:latin typeface="Source Sans Pro"/>
                <a:ea typeface="Source Sans Pro"/>
              </a:rPr>
              <a:t>Visit </a:t>
            </a:r>
            <a:r>
              <a:rPr lang="en-US" sz="2400" dirty="0">
                <a:latin typeface="Source Sans Pro"/>
                <a:ea typeface="Source Sans Pro"/>
                <a:hlinkClick r:id="rId4"/>
              </a:rPr>
              <a:t>teaching.uoregon.edu </a:t>
            </a:r>
            <a:r>
              <a:rPr lang="en-US" sz="2400" dirty="0">
                <a:latin typeface="Source Sans Pro"/>
                <a:ea typeface="Source Sans Pro"/>
              </a:rPr>
              <a:t>for more resources</a:t>
            </a:r>
            <a:endParaRPr lang="en-US" sz="2400">
              <a:latin typeface="Source Sans Pro"/>
              <a:ea typeface="Source Sans Pro"/>
            </a:endParaRPr>
          </a:p>
        </p:txBody>
      </p:sp>
      <p:sp>
        <p:nvSpPr>
          <p:cNvPr id="11" name="Title 10">
            <a:extLst>
              <a:ext uri="{FF2B5EF4-FFF2-40B4-BE49-F238E27FC236}">
                <a16:creationId xmlns:a16="http://schemas.microsoft.com/office/drawing/2014/main" id="{2DE0BCFD-9622-A50D-BE71-028B3943C65D}"/>
              </a:ext>
            </a:extLst>
          </p:cNvPr>
          <p:cNvSpPr>
            <a:spLocks noGrp="1"/>
          </p:cNvSpPr>
          <p:nvPr>
            <p:ph type="ctrTitle"/>
          </p:nvPr>
        </p:nvSpPr>
        <p:spPr>
          <a:xfrm>
            <a:off x="742950" y="524358"/>
            <a:ext cx="11087102" cy="1284630"/>
          </a:xfrm>
        </p:spPr>
        <p:txBody>
          <a:bodyPr/>
          <a:lstStyle/>
          <a:p>
            <a:r>
              <a:rPr lang="en-US">
                <a:latin typeface="Source Sans Pro"/>
                <a:ea typeface="Source Sans Pro"/>
                <a:cs typeface="Arial"/>
              </a:rPr>
              <a:t>What are some next steps to support your teaching?</a:t>
            </a:r>
          </a:p>
        </p:txBody>
      </p:sp>
    </p:spTree>
    <p:extLst>
      <p:ext uri="{BB962C8B-B14F-4D97-AF65-F5344CB8AC3E}">
        <p14:creationId xmlns:p14="http://schemas.microsoft.com/office/powerpoint/2010/main" val="24464287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558CB-E00E-E67F-C243-3EBDC20ECA4C}"/>
              </a:ext>
            </a:extLst>
          </p:cNvPr>
          <p:cNvSpPr>
            <a:spLocks noGrp="1"/>
          </p:cNvSpPr>
          <p:nvPr>
            <p:ph type="ctrTitle"/>
          </p:nvPr>
        </p:nvSpPr>
        <p:spPr/>
        <p:txBody>
          <a:bodyPr spcFirstLastPara="1" wrap="square" lIns="0" tIns="0" rIns="0" bIns="0" anchor="t" anchorCtr="0">
            <a:noAutofit/>
          </a:bodyPr>
          <a:lstStyle/>
          <a:p>
            <a:r>
              <a:rPr lang="en-US">
                <a:latin typeface="Source Sans Pro"/>
                <a:ea typeface="Source Sans Pro"/>
                <a:cs typeface="Arial"/>
              </a:rPr>
              <a:t>You are not alone!</a:t>
            </a:r>
            <a:endParaRPr lang="en-US"/>
          </a:p>
        </p:txBody>
      </p:sp>
      <p:sp>
        <p:nvSpPr>
          <p:cNvPr id="4" name="Text Placeholder 3">
            <a:extLst>
              <a:ext uri="{FF2B5EF4-FFF2-40B4-BE49-F238E27FC236}">
                <a16:creationId xmlns:a16="http://schemas.microsoft.com/office/drawing/2014/main" id="{8B9CF8A4-E180-0606-E95E-FE14F2AF23BB}"/>
              </a:ext>
            </a:extLst>
          </p:cNvPr>
          <p:cNvSpPr>
            <a:spLocks noGrp="1"/>
          </p:cNvSpPr>
          <p:nvPr>
            <p:ph type="body" sz="quarter" idx="11"/>
          </p:nvPr>
        </p:nvSpPr>
        <p:spPr>
          <a:xfrm>
            <a:off x="742950" y="1677332"/>
            <a:ext cx="5026914" cy="716768"/>
          </a:xfrm>
        </p:spPr>
        <p:txBody>
          <a:bodyPr/>
          <a:lstStyle/>
          <a:p>
            <a:r>
              <a:rPr lang="en-US">
                <a:latin typeface="Source Sans Pro Black"/>
                <a:ea typeface="Source Sans Pro Black"/>
              </a:rPr>
              <a:t>For teaching support, in addition to your unit:</a:t>
            </a:r>
            <a:endParaRPr lang="en-US">
              <a:latin typeface="Source Sans Pro Black"/>
            </a:endParaRPr>
          </a:p>
        </p:txBody>
      </p:sp>
      <p:sp>
        <p:nvSpPr>
          <p:cNvPr id="3" name="Text Placeholder 2">
            <a:extLst>
              <a:ext uri="{FF2B5EF4-FFF2-40B4-BE49-F238E27FC236}">
                <a16:creationId xmlns:a16="http://schemas.microsoft.com/office/drawing/2014/main" id="{778C002D-54A5-5C1F-6F9A-FA98633DB5E4}"/>
              </a:ext>
            </a:extLst>
          </p:cNvPr>
          <p:cNvSpPr>
            <a:spLocks noGrp="1"/>
          </p:cNvSpPr>
          <p:nvPr>
            <p:ph type="body" sz="quarter" idx="10"/>
          </p:nvPr>
        </p:nvSpPr>
        <p:spPr>
          <a:xfrm>
            <a:off x="742950" y="2520526"/>
            <a:ext cx="5026914" cy="3911499"/>
          </a:xfrm>
        </p:spPr>
        <p:txBody>
          <a:bodyPr lIns="0" tIns="0" rIns="0" bIns="0" anchor="t">
            <a:normAutofit/>
          </a:bodyPr>
          <a:lstStyle/>
          <a:p>
            <a:r>
              <a:rPr lang="en-US">
                <a:latin typeface="Source Sans Pro"/>
                <a:ea typeface="Source Sans Pro"/>
              </a:rPr>
              <a:t>Connect with TEP and UO Online for</a:t>
            </a:r>
            <a:endParaRPr lang="en-US">
              <a:ea typeface="Source Sans Pro" panose="020B0503030403020204" pitchFamily="34" charset="0"/>
            </a:endParaRPr>
          </a:p>
          <a:p>
            <a:pPr marL="342900" indent="-342900">
              <a:buFont typeface="Arial" panose="020B0604020202020204" pitchFamily="34" charset="0"/>
              <a:buChar char="•"/>
            </a:pPr>
            <a:r>
              <a:rPr lang="en-US">
                <a:latin typeface="Source Sans Pro"/>
                <a:ea typeface="Source Sans Pro"/>
              </a:rPr>
              <a:t>Consultations (aka any teaching related questions or discussion)</a:t>
            </a:r>
          </a:p>
          <a:p>
            <a:pPr marL="342900" indent="-342900">
              <a:buFont typeface="Arial" panose="020B0604020202020204" pitchFamily="34" charset="0"/>
              <a:buChar char="•"/>
            </a:pPr>
            <a:r>
              <a:rPr lang="en-US">
                <a:latin typeface="Source Sans Pro"/>
                <a:ea typeface="Source Sans Pro"/>
              </a:rPr>
              <a:t>Workshops</a:t>
            </a:r>
          </a:p>
          <a:p>
            <a:pPr marL="342900" indent="-342900">
              <a:buFont typeface="Arial" panose="020B0604020202020204" pitchFamily="34" charset="0"/>
              <a:buChar char="•"/>
            </a:pPr>
            <a:r>
              <a:rPr lang="en-US">
                <a:latin typeface="Source Sans Pro"/>
                <a:ea typeface="Source Sans Pro"/>
              </a:rPr>
              <a:t>Course observations</a:t>
            </a:r>
          </a:p>
          <a:p>
            <a:pPr marL="342900" indent="-342900">
              <a:buFont typeface="Arial" panose="020B0604020202020204" pitchFamily="34" charset="0"/>
              <a:buChar char="•"/>
            </a:pPr>
            <a:r>
              <a:rPr lang="en-US">
                <a:latin typeface="Source Sans Pro"/>
                <a:ea typeface="Source Sans Pro"/>
              </a:rPr>
              <a:t>Graduate Teaching Initiative certificate and community</a:t>
            </a:r>
          </a:p>
          <a:p>
            <a:r>
              <a:rPr lang="en-US">
                <a:latin typeface="Source Sans Pro"/>
                <a:ea typeface="Source Sans Pro"/>
              </a:rPr>
              <a:t>Connect with AEC for any questions on student accommodations in your courses</a:t>
            </a:r>
          </a:p>
        </p:txBody>
      </p:sp>
      <p:sp>
        <p:nvSpPr>
          <p:cNvPr id="6" name="Text Placeholder 5">
            <a:extLst>
              <a:ext uri="{FF2B5EF4-FFF2-40B4-BE49-F238E27FC236}">
                <a16:creationId xmlns:a16="http://schemas.microsoft.com/office/drawing/2014/main" id="{F3417B51-1F82-4588-2D6D-784D05F5EBAC}"/>
              </a:ext>
            </a:extLst>
          </p:cNvPr>
          <p:cNvSpPr>
            <a:spLocks noGrp="1"/>
          </p:cNvSpPr>
          <p:nvPr>
            <p:ph type="body" sz="quarter" idx="13"/>
          </p:nvPr>
        </p:nvSpPr>
        <p:spPr>
          <a:xfrm>
            <a:off x="6422136" y="1677334"/>
            <a:ext cx="5039204" cy="446381"/>
          </a:xfrm>
        </p:spPr>
        <p:txBody>
          <a:bodyPr/>
          <a:lstStyle/>
          <a:p>
            <a:r>
              <a:rPr lang="en-US">
                <a:latin typeface="Source Sans Pro Black"/>
                <a:ea typeface="Source Sans Pro Black"/>
              </a:rPr>
              <a:t>In supporting your students:</a:t>
            </a:r>
            <a:endParaRPr lang="en-US"/>
          </a:p>
        </p:txBody>
      </p:sp>
      <p:sp>
        <p:nvSpPr>
          <p:cNvPr id="5" name="Text Placeholder 4">
            <a:extLst>
              <a:ext uri="{FF2B5EF4-FFF2-40B4-BE49-F238E27FC236}">
                <a16:creationId xmlns:a16="http://schemas.microsoft.com/office/drawing/2014/main" id="{4E6FA894-329B-98AC-9770-84232B286650}"/>
              </a:ext>
            </a:extLst>
          </p:cNvPr>
          <p:cNvSpPr>
            <a:spLocks noGrp="1"/>
          </p:cNvSpPr>
          <p:nvPr>
            <p:ph type="body" sz="quarter" idx="12"/>
          </p:nvPr>
        </p:nvSpPr>
        <p:spPr>
          <a:xfrm>
            <a:off x="6422136" y="2385957"/>
            <a:ext cx="4842559" cy="3911499"/>
          </a:xfrm>
        </p:spPr>
        <p:txBody>
          <a:bodyPr lIns="0" tIns="0" rIns="0" bIns="0" anchor="t">
            <a:normAutofit/>
          </a:bodyPr>
          <a:lstStyle/>
          <a:p>
            <a:r>
              <a:rPr lang="en-US">
                <a:latin typeface="Source Sans Pro"/>
                <a:ea typeface="Source Sans Pro"/>
              </a:rPr>
              <a:t>You can always reach out or refer your students to:</a:t>
            </a:r>
          </a:p>
          <a:p>
            <a:pPr marL="342900" indent="-342900">
              <a:buChar char="•"/>
            </a:pPr>
            <a:r>
              <a:rPr lang="en-US">
                <a:latin typeface="Source Sans Pro"/>
                <a:ea typeface="Source Sans Pro"/>
              </a:rPr>
              <a:t>Dean of Students, including their Student Care Team</a:t>
            </a:r>
            <a:endParaRPr lang="en-US">
              <a:ea typeface="Source Sans Pro"/>
            </a:endParaRPr>
          </a:p>
          <a:p>
            <a:pPr marL="342900" indent="-342900">
              <a:buFont typeface="Arial,Sans-Serif" panose="020B0604020202020204" pitchFamily="34" charset="0"/>
              <a:buChar char="•"/>
            </a:pPr>
            <a:r>
              <a:rPr lang="en-US">
                <a:latin typeface="Source Sans Pro"/>
                <a:ea typeface="Source Sans Pro"/>
              </a:rPr>
              <a:t>Tutoring and Academic Engagement Center (TAEC)</a:t>
            </a:r>
          </a:p>
          <a:p>
            <a:pPr marL="342900" indent="-342900">
              <a:buFont typeface="Arial,Sans-Serif" panose="020B0604020202020204" pitchFamily="34" charset="0"/>
              <a:buChar char="•"/>
            </a:pPr>
            <a:r>
              <a:rPr lang="en-US">
                <a:latin typeface="Source Sans Pro"/>
                <a:ea typeface="Source Sans Pro"/>
              </a:rPr>
              <a:t>Counseling Services</a:t>
            </a:r>
          </a:p>
          <a:p>
            <a:r>
              <a:rPr lang="en-US">
                <a:latin typeface="Source Sans Pro"/>
                <a:ea typeface="Source Sans Pro"/>
              </a:rPr>
              <a:t>Not sure where to refer a student or what to do? Contact the Dean of Students.</a:t>
            </a:r>
          </a:p>
        </p:txBody>
      </p:sp>
    </p:spTree>
    <p:extLst>
      <p:ext uri="{BB962C8B-B14F-4D97-AF65-F5344CB8AC3E}">
        <p14:creationId xmlns:p14="http://schemas.microsoft.com/office/powerpoint/2010/main" val="27449321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BB847-F6F4-8ECC-A568-E9460EFC13CF}"/>
              </a:ext>
            </a:extLst>
          </p:cNvPr>
          <p:cNvSpPr>
            <a:spLocks noGrp="1"/>
          </p:cNvSpPr>
          <p:nvPr>
            <p:ph type="ctrTitle"/>
          </p:nvPr>
        </p:nvSpPr>
        <p:spPr/>
        <p:txBody>
          <a:bodyPr/>
          <a:lstStyle/>
          <a:p>
            <a:r>
              <a:rPr lang="en-US">
                <a:latin typeface="Source Sans Pro"/>
                <a:ea typeface="Source Sans Pro"/>
                <a:cs typeface="Arial"/>
              </a:rPr>
              <a:t>Reflection on our session and feedback</a:t>
            </a:r>
            <a:endParaRPr lang="en-US"/>
          </a:p>
        </p:txBody>
      </p:sp>
      <p:sp>
        <p:nvSpPr>
          <p:cNvPr id="3" name="Content Placeholder 2">
            <a:extLst>
              <a:ext uri="{FF2B5EF4-FFF2-40B4-BE49-F238E27FC236}">
                <a16:creationId xmlns:a16="http://schemas.microsoft.com/office/drawing/2014/main" id="{681A6B46-5A0F-E204-8524-048715064D7B}"/>
              </a:ext>
            </a:extLst>
          </p:cNvPr>
          <p:cNvSpPr>
            <a:spLocks noGrp="1"/>
          </p:cNvSpPr>
          <p:nvPr>
            <p:ph sz="quarter" idx="10"/>
          </p:nvPr>
        </p:nvSpPr>
        <p:spPr>
          <a:xfrm>
            <a:off x="8030796" y="1715854"/>
            <a:ext cx="3047023" cy="4154524"/>
          </a:xfrm>
        </p:spPr>
        <p:txBody>
          <a:bodyPr lIns="0" tIns="0" rIns="0" bIns="0" anchor="t"/>
          <a:lstStyle/>
          <a:p>
            <a:r>
              <a:rPr lang="en-US">
                <a:latin typeface="Source Sans Pro"/>
                <a:ea typeface="Source Sans Pro"/>
              </a:rPr>
              <a:t>We value your feedback!</a:t>
            </a:r>
            <a:endParaRPr lang="en-US">
              <a:ea typeface="Source Sans Pro" panose="020B0503030403020204" pitchFamily="34" charset="0"/>
            </a:endParaRPr>
          </a:p>
        </p:txBody>
      </p:sp>
      <p:sp>
        <p:nvSpPr>
          <p:cNvPr id="6" name="TextBox 5">
            <a:extLst>
              <a:ext uri="{FF2B5EF4-FFF2-40B4-BE49-F238E27FC236}">
                <a16:creationId xmlns:a16="http://schemas.microsoft.com/office/drawing/2014/main" id="{72035524-B8E1-5B07-0173-C7D06889A542}"/>
              </a:ext>
            </a:extLst>
          </p:cNvPr>
          <p:cNvSpPr txBox="1"/>
          <p:nvPr/>
        </p:nvSpPr>
        <p:spPr>
          <a:xfrm>
            <a:off x="853779" y="2082240"/>
            <a:ext cx="5828182" cy="2772554"/>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1000"/>
              </a:spcBef>
              <a:spcAft>
                <a:spcPts val="300"/>
              </a:spcAft>
            </a:pPr>
            <a:r>
              <a:rPr lang="en-US" sz="2000">
                <a:solidFill>
                  <a:srgbClr val="007030"/>
                </a:solidFill>
                <a:latin typeface="Source Sans Pro Black"/>
                <a:ea typeface="Source Sans Pro Black"/>
              </a:rPr>
              <a:t>Our goals: help you feel even more confident</a:t>
            </a:r>
          </a:p>
          <a:p>
            <a:pPr marL="342900" indent="-342900">
              <a:spcBef>
                <a:spcPts val="1000"/>
              </a:spcBef>
              <a:spcAft>
                <a:spcPts val="300"/>
              </a:spcAft>
              <a:buFont typeface="Arial,Sans-Serif"/>
              <a:buChar char="•"/>
            </a:pPr>
            <a:r>
              <a:rPr lang="en-US" sz="2000">
                <a:latin typeface="Source Sans Pro"/>
                <a:ea typeface="Source Sans Pro"/>
              </a:rPr>
              <a:t>Defining good teaching</a:t>
            </a:r>
            <a:endParaRPr lang="en-US" sz="2000">
              <a:ea typeface="Calibri"/>
              <a:cs typeface="Calibri"/>
            </a:endParaRPr>
          </a:p>
          <a:p>
            <a:pPr marL="342900" indent="-342900">
              <a:spcBef>
                <a:spcPts val="1000"/>
              </a:spcBef>
              <a:spcAft>
                <a:spcPts val="300"/>
              </a:spcAft>
              <a:buFont typeface="Arial,Sans-Serif"/>
              <a:buChar char="•"/>
            </a:pPr>
            <a:r>
              <a:rPr lang="en-US" sz="2000">
                <a:latin typeface="Source Sans Pro"/>
                <a:ea typeface="Source Sans Pro"/>
              </a:rPr>
              <a:t>Use strategies to build class community</a:t>
            </a:r>
          </a:p>
          <a:p>
            <a:pPr marL="342900" indent="-342900">
              <a:spcBef>
                <a:spcPts val="1000"/>
              </a:spcBef>
              <a:spcAft>
                <a:spcPts val="300"/>
              </a:spcAft>
              <a:buFont typeface="Arial,Sans-Serif"/>
              <a:buChar char="•"/>
            </a:pPr>
            <a:r>
              <a:rPr lang="en-US" sz="2000">
                <a:latin typeface="Source Sans Pro"/>
                <a:ea typeface="Source Sans Pro"/>
              </a:rPr>
              <a:t>Designing activities to maximize learning </a:t>
            </a:r>
          </a:p>
          <a:p>
            <a:pPr marL="342900" indent="-342900">
              <a:spcBef>
                <a:spcPts val="1000"/>
              </a:spcBef>
              <a:spcAft>
                <a:spcPts val="300"/>
              </a:spcAft>
              <a:buFont typeface="Arial,Sans-Serif"/>
              <a:buChar char="•"/>
            </a:pPr>
            <a:r>
              <a:rPr lang="en-US" sz="2000">
                <a:latin typeface="Source Sans Pro"/>
                <a:ea typeface="Source Sans Pro"/>
              </a:rPr>
              <a:t>Creating a lesson plan</a:t>
            </a:r>
          </a:p>
          <a:p>
            <a:pPr marL="342900" indent="-342900">
              <a:spcBef>
                <a:spcPts val="1000"/>
              </a:spcBef>
              <a:spcAft>
                <a:spcPts val="300"/>
              </a:spcAft>
              <a:buFont typeface="Arial,Sans-Serif"/>
              <a:buChar char="•"/>
            </a:pPr>
            <a:r>
              <a:rPr lang="en-US" sz="2000">
                <a:latin typeface="Source Sans Pro"/>
                <a:ea typeface="Source Sans Pro"/>
              </a:rPr>
              <a:t>In knowing where to go for support</a:t>
            </a:r>
          </a:p>
        </p:txBody>
      </p:sp>
    </p:spTree>
    <p:extLst>
      <p:ext uri="{BB962C8B-B14F-4D97-AF65-F5344CB8AC3E}">
        <p14:creationId xmlns:p14="http://schemas.microsoft.com/office/powerpoint/2010/main" val="21123820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85035-2BC9-B30E-0197-FB7CD56CA2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288CA0-B6D2-8D6C-5487-4EDAF48638BC}"/>
              </a:ext>
            </a:extLst>
          </p:cNvPr>
          <p:cNvSpPr>
            <a:spLocks noGrp="1"/>
          </p:cNvSpPr>
          <p:nvPr>
            <p:ph type="ctrTitle"/>
          </p:nvPr>
        </p:nvSpPr>
        <p:spPr>
          <a:xfrm>
            <a:off x="742950" y="767774"/>
            <a:ext cx="10706102" cy="707458"/>
          </a:xfrm>
        </p:spPr>
        <p:txBody>
          <a:bodyPr anchor="t"/>
          <a:lstStyle/>
          <a:p>
            <a:r>
              <a:rPr lang="en-US" sz="4000" b="0" dirty="0">
                <a:latin typeface="Source Sans Pro Black"/>
                <a:ea typeface="Source Serif Pro"/>
                <a:cs typeface="Arial"/>
              </a:rPr>
              <a:t>Fall Teaching Events Specifically for GEs</a:t>
            </a:r>
          </a:p>
        </p:txBody>
      </p:sp>
      <p:graphicFrame>
        <p:nvGraphicFramePr>
          <p:cNvPr id="4" name="Content Placeholder 3">
            <a:extLst>
              <a:ext uri="{FF2B5EF4-FFF2-40B4-BE49-F238E27FC236}">
                <a16:creationId xmlns:a16="http://schemas.microsoft.com/office/drawing/2014/main" id="{CCA87D29-FF6C-C432-D09F-CEEA5216E8D0}"/>
              </a:ext>
            </a:extLst>
          </p:cNvPr>
          <p:cNvGraphicFramePr>
            <a:graphicFrameLocks noGrp="1"/>
          </p:cNvGraphicFramePr>
          <p:nvPr>
            <p:ph sz="quarter" idx="10"/>
          </p:nvPr>
        </p:nvGraphicFramePr>
        <p:xfrm>
          <a:off x="742951" y="1357099"/>
          <a:ext cx="10780776" cy="4873110"/>
        </p:xfrm>
        <a:graphic>
          <a:graphicData uri="http://schemas.openxmlformats.org/drawingml/2006/table">
            <a:tbl>
              <a:tblPr firstRow="1" bandRow="1">
                <a:tableStyleId>{21E4AEA4-8DFA-4A89-87EB-49C32662AFE0}</a:tableStyleId>
              </a:tblPr>
              <a:tblGrid>
                <a:gridCol w="2816352">
                  <a:extLst>
                    <a:ext uri="{9D8B030D-6E8A-4147-A177-3AD203B41FA5}">
                      <a16:colId xmlns:a16="http://schemas.microsoft.com/office/drawing/2014/main" val="132996188"/>
                    </a:ext>
                  </a:extLst>
                </a:gridCol>
                <a:gridCol w="5358384">
                  <a:extLst>
                    <a:ext uri="{9D8B030D-6E8A-4147-A177-3AD203B41FA5}">
                      <a16:colId xmlns:a16="http://schemas.microsoft.com/office/drawing/2014/main" val="4175734344"/>
                    </a:ext>
                  </a:extLst>
                </a:gridCol>
                <a:gridCol w="2606040">
                  <a:extLst>
                    <a:ext uri="{9D8B030D-6E8A-4147-A177-3AD203B41FA5}">
                      <a16:colId xmlns:a16="http://schemas.microsoft.com/office/drawing/2014/main" val="3474331357"/>
                    </a:ext>
                  </a:extLst>
                </a:gridCol>
              </a:tblGrid>
              <a:tr h="483990">
                <a:tc>
                  <a:txBody>
                    <a:bodyPr/>
                    <a:lstStyle/>
                    <a:p>
                      <a:pPr algn="ctr"/>
                      <a:r>
                        <a:rPr lang="en-US" sz="2200" dirty="0">
                          <a:latin typeface="Source Sans Pro" panose="020B0503030403020204" pitchFamily="34" charset="0"/>
                        </a:rPr>
                        <a:t>Event</a:t>
                      </a:r>
                    </a:p>
                  </a:txBody>
                  <a:tcPr anchor="ctr"/>
                </a:tc>
                <a:tc>
                  <a:txBody>
                    <a:bodyPr/>
                    <a:lstStyle/>
                    <a:p>
                      <a:pPr algn="ctr"/>
                      <a:r>
                        <a:rPr lang="en-US" sz="2200" dirty="0">
                          <a:latin typeface="Source Sans Pro" panose="020B0503030403020204" pitchFamily="34" charset="0"/>
                        </a:rPr>
                        <a:t>Description</a:t>
                      </a:r>
                    </a:p>
                  </a:txBody>
                  <a:tcPr anchor="ctr"/>
                </a:tc>
                <a:tc>
                  <a:txBody>
                    <a:bodyPr/>
                    <a:lstStyle/>
                    <a:p>
                      <a:pPr algn="ctr"/>
                      <a:r>
                        <a:rPr lang="en-US" sz="2200" dirty="0">
                          <a:latin typeface="Source Sans Pro" panose="020B0503030403020204" pitchFamily="34" charset="0"/>
                        </a:rPr>
                        <a:t>Day &amp; Location</a:t>
                      </a:r>
                    </a:p>
                  </a:txBody>
                  <a:tcPr anchor="ctr"/>
                </a:tc>
                <a:extLst>
                  <a:ext uri="{0D108BD9-81ED-4DB2-BD59-A6C34878D82A}">
                    <a16:rowId xmlns:a16="http://schemas.microsoft.com/office/drawing/2014/main" val="58991660"/>
                  </a:ext>
                </a:extLst>
              </a:tr>
              <a:tr h="731520">
                <a:tc>
                  <a:txBody>
                    <a:bodyPr/>
                    <a:lstStyle/>
                    <a:p>
                      <a:r>
                        <a:rPr lang="en-US" sz="1800" b="1" dirty="0">
                          <a:latin typeface="Source Sans Pro" panose="020B0503030403020204" pitchFamily="34" charset="0"/>
                        </a:rPr>
                        <a:t>GTI Kickoff</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Source Sans Pro" panose="020B0503030403020204" pitchFamily="34" charset="0"/>
                        </a:rPr>
                        <a:t>Meet other GEs while learning about the Graduate Teaching Initiative, our teaching certificate program.</a:t>
                      </a:r>
                    </a:p>
                  </a:txBody>
                  <a:tcPr/>
                </a:tc>
                <a:tc>
                  <a:txBody>
                    <a:bodyPr/>
                    <a:lstStyle/>
                    <a:p>
                      <a:r>
                        <a:rPr lang="en-US" sz="1800" b="1" dirty="0">
                          <a:latin typeface="Source Sans Pro" panose="020B0503030403020204" pitchFamily="34" charset="0"/>
                        </a:rPr>
                        <a:t>Tues Sep 29 @ 10am</a:t>
                      </a:r>
                      <a:br>
                        <a:rPr lang="en-US" sz="1800" dirty="0">
                          <a:latin typeface="Source Sans Pro" panose="020B0503030403020204" pitchFamily="34" charset="0"/>
                        </a:rPr>
                      </a:br>
                      <a:r>
                        <a:rPr lang="en-US" sz="1800" dirty="0">
                          <a:latin typeface="Source Sans Pro" panose="020B0503030403020204" pitchFamily="34" charset="0"/>
                        </a:rPr>
                        <a:t>Straub Hall, Room 417</a:t>
                      </a:r>
                    </a:p>
                  </a:txBody>
                  <a:tcPr/>
                </a:tc>
                <a:extLst>
                  <a:ext uri="{0D108BD9-81ED-4DB2-BD59-A6C34878D82A}">
                    <a16:rowId xmlns:a16="http://schemas.microsoft.com/office/drawing/2014/main" val="3724474796"/>
                  </a:ext>
                </a:extLst>
              </a:tr>
              <a:tr h="7315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latin typeface="Source Sans Pro" panose="020B0503030403020204" pitchFamily="34" charset="0"/>
                        </a:rPr>
                        <a:t>International GE Success:</a:t>
                      </a:r>
                      <a:br>
                        <a:rPr lang="en-US" sz="1800" b="1" dirty="0">
                          <a:latin typeface="Source Sans Pro" panose="020B0503030403020204" pitchFamily="34" charset="0"/>
                        </a:rPr>
                      </a:br>
                      <a:r>
                        <a:rPr lang="en-US" sz="1400" b="0" dirty="0">
                          <a:latin typeface="Source Sans Pro" panose="020B0503030403020204" pitchFamily="34" charset="0"/>
                        </a:rPr>
                        <a:t>Lesson Planning &amp; Active Learning</a:t>
                      </a:r>
                    </a:p>
                  </a:txBody>
                  <a:tcPr/>
                </a:tc>
                <a:tc>
                  <a:txBody>
                    <a:bodyPr/>
                    <a:lstStyle/>
                    <a:p>
                      <a:r>
                        <a:rPr lang="en-US" sz="1800" dirty="0">
                          <a:latin typeface="Source Sans Pro" panose="020B0503030403020204" pitchFamily="34" charset="0"/>
                        </a:rPr>
                        <a:t>A space for international GEs to think and talk about lesson planning and active learning strategies.</a:t>
                      </a:r>
                    </a:p>
                  </a:txBody>
                  <a:tcPr/>
                </a:tc>
                <a:tc>
                  <a:txBody>
                    <a:bodyPr/>
                    <a:lstStyle/>
                    <a:p>
                      <a:r>
                        <a:rPr lang="en-US" sz="1800" b="1" dirty="0">
                          <a:latin typeface="Source Sans Pro" panose="020B0503030403020204" pitchFamily="34" charset="0"/>
                        </a:rPr>
                        <a:t>Mon Oct 5 @ 2pm</a:t>
                      </a:r>
                      <a:br>
                        <a:rPr lang="en-US" sz="1800" dirty="0">
                          <a:latin typeface="Source Sans Pro" panose="020B0503030403020204" pitchFamily="34" charset="0"/>
                        </a:rPr>
                      </a:br>
                      <a:r>
                        <a:rPr lang="en-US" sz="1800" dirty="0">
                          <a:latin typeface="Source Sans Pro" panose="020B0503030403020204" pitchFamily="34" charset="0"/>
                        </a:rPr>
                        <a:t>Knight Lib Dream Lab</a:t>
                      </a:r>
                    </a:p>
                  </a:txBody>
                  <a:tcPr/>
                </a:tc>
                <a:extLst>
                  <a:ext uri="{0D108BD9-81ED-4DB2-BD59-A6C34878D82A}">
                    <a16:rowId xmlns:a16="http://schemas.microsoft.com/office/drawing/2014/main" val="2521534478"/>
                  </a:ext>
                </a:extLst>
              </a:tr>
              <a:tr h="7315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latin typeface="Source Sans Pro" panose="020B0503030403020204" pitchFamily="34" charset="0"/>
                        </a:rPr>
                        <a:t>Tips for Efficient Grading</a:t>
                      </a:r>
                    </a:p>
                  </a:txBody>
                  <a:tcPr/>
                </a:tc>
                <a:tc>
                  <a:txBody>
                    <a:bodyPr/>
                    <a:lstStyle/>
                    <a:p>
                      <a:r>
                        <a:rPr lang="en-US" sz="1800" dirty="0">
                          <a:latin typeface="Source Sans Pro" panose="020B0503030403020204" pitchFamily="34" charset="0"/>
                        </a:rPr>
                        <a:t>Discuss tips for getting through that stack of exams, homework, lab reports, or assignments quickly.</a:t>
                      </a:r>
                    </a:p>
                  </a:txBody>
                  <a:tcPr/>
                </a:tc>
                <a:tc>
                  <a:txBody>
                    <a:bodyPr/>
                    <a:lstStyle/>
                    <a:p>
                      <a:r>
                        <a:rPr lang="en-US" sz="1800" b="1" dirty="0">
                          <a:solidFill>
                            <a:schemeClr val="tx1"/>
                          </a:solidFill>
                          <a:latin typeface="Source Sans Pro" panose="020B0503030403020204" pitchFamily="34" charset="0"/>
                        </a:rPr>
                        <a:t>Mon Oct 12 @ 11am </a:t>
                      </a:r>
                      <a:br>
                        <a:rPr lang="en-US" sz="1800" dirty="0">
                          <a:solidFill>
                            <a:schemeClr val="tx1"/>
                          </a:solidFill>
                          <a:latin typeface="Source Sans Pro" panose="020B0503030403020204" pitchFamily="34" charset="0"/>
                        </a:rPr>
                      </a:br>
                      <a:r>
                        <a:rPr lang="en-US" sz="1800" dirty="0">
                          <a:solidFill>
                            <a:schemeClr val="tx1"/>
                          </a:solidFill>
                          <a:latin typeface="Source Sans Pro" panose="020B0503030403020204" pitchFamily="34" charset="0"/>
                        </a:rPr>
                        <a:t>Zoom</a:t>
                      </a:r>
                      <a:endParaRPr lang="en-US" sz="1800" i="1" dirty="0">
                        <a:solidFill>
                          <a:schemeClr val="tx1"/>
                        </a:solidFill>
                        <a:latin typeface="Source Sans Pro" panose="020B0503030403020204" pitchFamily="34" charset="0"/>
                      </a:endParaRPr>
                    </a:p>
                  </a:txBody>
                  <a:tcPr/>
                </a:tc>
                <a:extLst>
                  <a:ext uri="{0D108BD9-81ED-4DB2-BD59-A6C34878D82A}">
                    <a16:rowId xmlns:a16="http://schemas.microsoft.com/office/drawing/2014/main" val="944829336"/>
                  </a:ext>
                </a:extLst>
              </a:tr>
              <a:tr h="731520">
                <a:tc>
                  <a:txBody>
                    <a:bodyPr/>
                    <a:lstStyle/>
                    <a:p>
                      <a:r>
                        <a:rPr lang="en-US" sz="1800" b="1" dirty="0">
                          <a:latin typeface="Source Sans Pro" panose="020B0503030403020204" pitchFamily="34" charset="0"/>
                        </a:rPr>
                        <a:t>Grading with Canvas</a:t>
                      </a:r>
                      <a:br>
                        <a:rPr lang="en-US" sz="1800" b="1" dirty="0">
                          <a:latin typeface="Source Sans Pro" panose="020B0503030403020204" pitchFamily="34" charset="0"/>
                        </a:rPr>
                      </a:br>
                      <a:endParaRPr lang="en-US" sz="1800" b="1" dirty="0">
                        <a:latin typeface="Source Sans Pro" panose="020B0503030403020204" pitchFamily="34" charset="0"/>
                      </a:endParaRPr>
                    </a:p>
                  </a:txBody>
                  <a:tcPr/>
                </a:tc>
                <a:tc>
                  <a:txBody>
                    <a:bodyPr/>
                    <a:lstStyle/>
                    <a:p>
                      <a:r>
                        <a:rPr lang="en-US" sz="1800" dirty="0">
                          <a:latin typeface="Source Sans Pro" panose="020B0503030403020204" pitchFamily="34" charset="0"/>
                        </a:rPr>
                        <a:t>Learn more about Canvas’s SpeedGrader. Practice using it in our closed Grading Practice Sandbox.</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Source Sans Pro" panose="020B0503030403020204" pitchFamily="34" charset="0"/>
                        </a:rPr>
                        <a:t>Tues Oct 13 @ 11am </a:t>
                      </a:r>
                      <a:br>
                        <a:rPr lang="en-US" sz="1800" dirty="0">
                          <a:solidFill>
                            <a:schemeClr val="tx1"/>
                          </a:solidFill>
                          <a:latin typeface="Source Sans Pro" panose="020B0503030403020204" pitchFamily="34" charset="0"/>
                        </a:rPr>
                      </a:br>
                      <a:r>
                        <a:rPr lang="en-US" sz="1800" dirty="0">
                          <a:latin typeface="Source Sans Pro" panose="020B0503030403020204" pitchFamily="34" charset="0"/>
                        </a:rPr>
                        <a:t>Knight Lib Dream Lab</a:t>
                      </a:r>
                      <a:endParaRPr lang="en-US" sz="1800" i="1" dirty="0">
                        <a:solidFill>
                          <a:schemeClr val="tx1"/>
                        </a:solidFill>
                        <a:latin typeface="Source Sans Pro" panose="020B0503030403020204" pitchFamily="34" charset="0"/>
                      </a:endParaRPr>
                    </a:p>
                  </a:txBody>
                  <a:tcPr/>
                </a:tc>
                <a:extLst>
                  <a:ext uri="{0D108BD9-81ED-4DB2-BD59-A6C34878D82A}">
                    <a16:rowId xmlns:a16="http://schemas.microsoft.com/office/drawing/2014/main" val="4292431151"/>
                  </a:ext>
                </a:extLst>
              </a:tr>
              <a:tr h="731520">
                <a:tc>
                  <a:txBody>
                    <a:bodyPr/>
                    <a:lstStyle/>
                    <a:p>
                      <a:r>
                        <a:rPr lang="en-US" sz="1800" b="1" dirty="0">
                          <a:latin typeface="Source Sans Pro" panose="020B0503030403020204" pitchFamily="34" charset="0"/>
                        </a:rPr>
                        <a:t>Grading with </a:t>
                      </a:r>
                      <a:r>
                        <a:rPr lang="en-US" sz="1800" b="1" dirty="0" err="1">
                          <a:latin typeface="Source Sans Pro" panose="020B0503030403020204" pitchFamily="34" charset="0"/>
                        </a:rPr>
                        <a:t>Gradescope</a:t>
                      </a:r>
                      <a:endParaRPr lang="en-US" sz="1800" b="1" dirty="0">
                        <a:latin typeface="Source Sans Pro" panose="020B0503030403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Source Sans Pro" panose="020B0503030403020204" pitchFamily="34" charset="0"/>
                        </a:rPr>
                        <a:t>Learn more about Gradescope, a new grading tool at UO. Practice grading fake student work!</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Source Sans Pro" panose="020B0503030403020204" pitchFamily="34" charset="0"/>
                        </a:rPr>
                        <a:t>Wed Oct 14 @ 11am </a:t>
                      </a:r>
                      <a:br>
                        <a:rPr lang="en-US" sz="1800" dirty="0">
                          <a:solidFill>
                            <a:schemeClr val="tx1"/>
                          </a:solidFill>
                          <a:latin typeface="Source Sans Pro" panose="020B0503030403020204" pitchFamily="34" charset="0"/>
                        </a:rPr>
                      </a:br>
                      <a:r>
                        <a:rPr lang="en-US" sz="1800" dirty="0">
                          <a:latin typeface="Source Sans Pro" panose="020B0503030403020204" pitchFamily="34" charset="0"/>
                        </a:rPr>
                        <a:t>Knight Lib Dream Lab</a:t>
                      </a:r>
                      <a:endParaRPr lang="en-US" sz="1800" i="1" dirty="0">
                        <a:solidFill>
                          <a:schemeClr val="tx1"/>
                        </a:solidFill>
                        <a:latin typeface="Source Sans Pro" panose="020B0503030403020204" pitchFamily="34" charset="0"/>
                      </a:endParaRPr>
                    </a:p>
                  </a:txBody>
                  <a:tcPr/>
                </a:tc>
                <a:extLst>
                  <a:ext uri="{0D108BD9-81ED-4DB2-BD59-A6C34878D82A}">
                    <a16:rowId xmlns:a16="http://schemas.microsoft.com/office/drawing/2014/main" val="1605208406"/>
                  </a:ext>
                </a:extLst>
              </a:tr>
              <a:tr h="731520">
                <a:tc>
                  <a:txBody>
                    <a:bodyPr/>
                    <a:lstStyle/>
                    <a:p>
                      <a:r>
                        <a:rPr lang="en-US" sz="1800" b="1" dirty="0">
                          <a:latin typeface="Source Sans Pro" panose="020B0503030403020204" pitchFamily="34" charset="0"/>
                        </a:rPr>
                        <a:t>Coffee Hour for International GEs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Source Sans Pro" panose="020B0503030403020204" pitchFamily="34" charset="0"/>
                        </a:rPr>
                        <a:t>Pause, connect, and share how teaching is going during an informal coffee hour for international GEs.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dirty="0">
                          <a:solidFill>
                            <a:schemeClr val="tx1"/>
                          </a:solidFill>
                          <a:latin typeface="Source Sans Pro" panose="020B0503030403020204" pitchFamily="34" charset="0"/>
                        </a:rPr>
                        <a:t>Wed Nov 4 @ 10am</a:t>
                      </a:r>
                      <a:br>
                        <a:rPr lang="en-US" sz="1800" i="1" dirty="0">
                          <a:solidFill>
                            <a:schemeClr val="tx1"/>
                          </a:solidFill>
                          <a:latin typeface="Source Sans Pro" panose="020B0503030403020204" pitchFamily="34" charset="0"/>
                        </a:rPr>
                      </a:br>
                      <a:r>
                        <a:rPr lang="en-US" sz="1800" i="0" dirty="0">
                          <a:solidFill>
                            <a:schemeClr val="tx1"/>
                          </a:solidFill>
                          <a:latin typeface="Source Sans Pro" panose="020B0503030403020204" pitchFamily="34" charset="0"/>
                        </a:rPr>
                        <a:t>Mills International Center</a:t>
                      </a:r>
                    </a:p>
                  </a:txBody>
                  <a:tcPr/>
                </a:tc>
                <a:extLst>
                  <a:ext uri="{0D108BD9-81ED-4DB2-BD59-A6C34878D82A}">
                    <a16:rowId xmlns:a16="http://schemas.microsoft.com/office/drawing/2014/main" val="1614165722"/>
                  </a:ext>
                </a:extLst>
              </a:tr>
            </a:tbl>
          </a:graphicData>
        </a:graphic>
      </p:graphicFrame>
      <p:sp>
        <p:nvSpPr>
          <p:cNvPr id="5" name="TextBox 4">
            <a:extLst>
              <a:ext uri="{FF2B5EF4-FFF2-40B4-BE49-F238E27FC236}">
                <a16:creationId xmlns:a16="http://schemas.microsoft.com/office/drawing/2014/main" id="{8A756478-820A-6D65-8185-6FAEFB301F56}"/>
              </a:ext>
            </a:extLst>
          </p:cNvPr>
          <p:cNvSpPr txBox="1"/>
          <p:nvPr/>
        </p:nvSpPr>
        <p:spPr>
          <a:xfrm>
            <a:off x="742950" y="6268605"/>
            <a:ext cx="11145394" cy="430887"/>
          </a:xfrm>
          <a:prstGeom prst="rect">
            <a:avLst/>
          </a:prstGeom>
          <a:solidFill>
            <a:schemeClr val="bg1"/>
          </a:solidFill>
        </p:spPr>
        <p:txBody>
          <a:bodyPr wrap="square" lIns="0" rtlCol="0">
            <a:spAutoFit/>
          </a:bodyPr>
          <a:lstStyle/>
          <a:p>
            <a:r>
              <a:rPr lang="en-US" sz="2200" b="1" dirty="0">
                <a:latin typeface="Source Sans Pro" panose="020B0503030403020204" pitchFamily="34" charset="0"/>
                <a:ea typeface="Source Serif Pro" panose="02040603050405020204" pitchFamily="18" charset="0"/>
              </a:rPr>
              <a:t>Register and learn more about all our events at: </a:t>
            </a:r>
            <a:r>
              <a:rPr lang="en-US" sz="2200" b="1" dirty="0" err="1">
                <a:latin typeface="Source Sans Pro" panose="020B0503030403020204" pitchFamily="34" charset="0"/>
                <a:ea typeface="Source Serif Pro" panose="02040603050405020204" pitchFamily="18" charset="0"/>
              </a:rPr>
              <a:t>teaching.uoregon.edu</a:t>
            </a:r>
            <a:r>
              <a:rPr lang="en-US" sz="2200" b="1" dirty="0">
                <a:latin typeface="Source Sans Pro" panose="020B0503030403020204" pitchFamily="34" charset="0"/>
                <a:ea typeface="Source Serif Pro" panose="02040603050405020204" pitchFamily="18" charset="0"/>
              </a:rPr>
              <a:t>/events</a:t>
            </a:r>
          </a:p>
        </p:txBody>
      </p:sp>
    </p:spTree>
    <p:extLst>
      <p:ext uri="{BB962C8B-B14F-4D97-AF65-F5344CB8AC3E}">
        <p14:creationId xmlns:p14="http://schemas.microsoft.com/office/powerpoint/2010/main" val="31425944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QR code link to survey">
            <a:extLst>
              <a:ext uri="{FF2B5EF4-FFF2-40B4-BE49-F238E27FC236}">
                <a16:creationId xmlns:a16="http://schemas.microsoft.com/office/drawing/2014/main" id="{FCD05B9E-FDE5-BBAC-3BAF-BA558B1327AE}"/>
              </a:ext>
            </a:extLst>
          </p:cNvPr>
          <p:cNvPicPr>
            <a:picLocks noChangeAspect="1"/>
          </p:cNvPicPr>
          <p:nvPr/>
        </p:nvPicPr>
        <p:blipFill>
          <a:blip r:embed="rId3"/>
          <a:srcRect l="101173" t="-14943" r="-57598" b="54598"/>
          <a:stretch/>
        </p:blipFill>
        <p:spPr>
          <a:xfrm>
            <a:off x="6092934" y="4261069"/>
            <a:ext cx="1332864" cy="1379484"/>
          </a:xfrm>
          <a:prstGeom prst="rect">
            <a:avLst/>
          </a:prstGeom>
        </p:spPr>
      </p:pic>
      <p:sp>
        <p:nvSpPr>
          <p:cNvPr id="6" name="Title 5">
            <a:extLst>
              <a:ext uri="{FF2B5EF4-FFF2-40B4-BE49-F238E27FC236}">
                <a16:creationId xmlns:a16="http://schemas.microsoft.com/office/drawing/2014/main" id="{732558A8-E1A0-42D9-CCE7-6F6ECE4E0B82}"/>
              </a:ext>
            </a:extLst>
          </p:cNvPr>
          <p:cNvSpPr>
            <a:spLocks noGrp="1"/>
          </p:cNvSpPr>
          <p:nvPr>
            <p:ph type="title"/>
          </p:nvPr>
        </p:nvSpPr>
        <p:spPr>
          <a:xfrm>
            <a:off x="610038" y="3001880"/>
            <a:ext cx="9236974" cy="2237394"/>
          </a:xfrm>
        </p:spPr>
        <p:txBody>
          <a:bodyPr/>
          <a:lstStyle/>
          <a:p>
            <a:pPr>
              <a:lnSpc>
                <a:spcPct val="100000"/>
              </a:lnSpc>
              <a:spcBef>
                <a:spcPts val="0"/>
              </a:spcBef>
            </a:pPr>
            <a:r>
              <a:rPr lang="en-US" sz="4400" b="0">
                <a:solidFill>
                  <a:schemeClr val="bg1"/>
                </a:solidFill>
                <a:latin typeface="Calibri"/>
                <a:ea typeface="Calibri"/>
                <a:cs typeface="Calibri"/>
              </a:rPr>
              <a:t>Contact us any time</a:t>
            </a:r>
            <a:br>
              <a:rPr lang="en-US" sz="4400" b="0">
                <a:latin typeface="Calibri"/>
                <a:ea typeface="Calibri"/>
                <a:cs typeface="Calibri"/>
              </a:rPr>
            </a:br>
            <a:r>
              <a:rPr lang="en-US" sz="4400" b="0">
                <a:solidFill>
                  <a:schemeClr val="bg1"/>
                </a:solidFill>
                <a:latin typeface="Calibri"/>
                <a:ea typeface="Calibri"/>
                <a:cs typeface="Calibri"/>
                <a:hlinkClick r:id="rId4">
                  <a:extLst>
                    <a:ext uri="{A12FA001-AC4F-418D-AE19-62706E023703}">
                      <ahyp:hlinkClr xmlns:ahyp="http://schemas.microsoft.com/office/drawing/2018/hyperlinkcolor" val="tx"/>
                    </a:ext>
                  </a:extLst>
                </a:hlinkClick>
              </a:rPr>
              <a:t>tep</a:t>
            </a:r>
            <a:r>
              <a:rPr lang="en-US" sz="4400" b="0">
                <a:solidFill>
                  <a:srgbClr val="FFFFFF"/>
                </a:solidFill>
                <a:latin typeface="Calibri"/>
                <a:ea typeface="Calibri"/>
                <a:cs typeface="Calibri"/>
                <a:hlinkClick r:id="rId4">
                  <a:extLst>
                    <a:ext uri="{A12FA001-AC4F-418D-AE19-62706E023703}">
                      <ahyp:hlinkClr xmlns:ahyp="http://schemas.microsoft.com/office/drawing/2018/hyperlinkcolor" val="tx"/>
                    </a:ext>
                  </a:extLst>
                </a:hlinkClick>
              </a:rPr>
              <a:t>@uoregon.edu</a:t>
            </a:r>
            <a:r>
              <a:rPr lang="en-US" sz="4400" b="0">
                <a:solidFill>
                  <a:schemeClr val="bg1"/>
                </a:solidFill>
                <a:latin typeface="Calibri"/>
                <a:ea typeface="Calibri"/>
                <a:cs typeface="Calibri"/>
              </a:rPr>
              <a:t>, or on our website, teaching.uoregon.edu. </a:t>
            </a:r>
          </a:p>
          <a:p>
            <a:pPr>
              <a:lnSpc>
                <a:spcPct val="100000"/>
              </a:lnSpc>
              <a:spcBef>
                <a:spcPts val="0"/>
              </a:spcBef>
            </a:pPr>
            <a:r>
              <a:rPr lang="en-US" sz="4400" b="0">
                <a:solidFill>
                  <a:schemeClr val="bg1"/>
                </a:solidFill>
                <a:latin typeface="Calibri"/>
                <a:ea typeface="Calibri"/>
                <a:cs typeface="Calibri"/>
              </a:rPr>
              <a:t>Have a GREAT fall term!</a:t>
            </a:r>
            <a:endParaRPr lang="en-US" sz="4400">
              <a:solidFill>
                <a:schemeClr val="bg1"/>
              </a:solidFill>
            </a:endParaRPr>
          </a:p>
        </p:txBody>
      </p:sp>
    </p:spTree>
    <p:extLst>
      <p:ext uri="{BB962C8B-B14F-4D97-AF65-F5344CB8AC3E}">
        <p14:creationId xmlns:p14="http://schemas.microsoft.com/office/powerpoint/2010/main" val="4288340969"/>
      </p:ext>
    </p:extLst>
  </p:cSld>
  <p:clrMapOvr>
    <a:masterClrMapping/>
  </p:clrMapOvr>
</p:sld>
</file>

<file path=ppt/theme/theme1.xml><?xml version="1.0" encoding="utf-8"?>
<a:theme xmlns:a="http://schemas.openxmlformats.org/drawingml/2006/main" name="UO PPT Theme 1">
  <a:themeElements>
    <a:clrScheme name="UO RGB PPT Color Theme">
      <a:dk1>
        <a:srgbClr val="000000"/>
      </a:dk1>
      <a:lt1>
        <a:srgbClr val="FFFFFF"/>
      </a:lt1>
      <a:dk2>
        <a:srgbClr val="007030"/>
      </a:dk2>
      <a:lt2>
        <a:srgbClr val="FEE11A"/>
      </a:lt2>
      <a:accent1>
        <a:srgbClr val="104734"/>
      </a:accent1>
      <a:accent2>
        <a:srgbClr val="489046"/>
      </a:accent2>
      <a:accent3>
        <a:srgbClr val="8ABB40"/>
      </a:accent3>
      <a:accent4>
        <a:srgbClr val="E2E11B"/>
      </a:accent4>
      <a:accent5>
        <a:srgbClr val="004F6E"/>
      </a:accent5>
      <a:accent6>
        <a:srgbClr val="04A3B5"/>
      </a:accent6>
      <a:hlink>
        <a:srgbClr val="007030"/>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 PPT Theme 1" id="{89F8B8C6-6AB7-ED48-A28E-3F5B0121AFC6}" vid="{699CEEF1-B3B9-3E40-9644-22EC45337EE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D6D311AC00BED439834020FC60D3B2A" ma:contentTypeVersion="21" ma:contentTypeDescription="Create a new document." ma:contentTypeScope="" ma:versionID="619570f6794cfec548b27941486e0400">
  <xsd:schema xmlns:xsd="http://www.w3.org/2001/XMLSchema" xmlns:xs="http://www.w3.org/2001/XMLSchema" xmlns:p="http://schemas.microsoft.com/office/2006/metadata/properties" xmlns:ns2="361f0c6e-13ac-45ad-87b6-173c45bbaa8c" xmlns:ns3="659c2dde-9534-40ea-bbdf-076f8a30aa24" targetNamespace="http://schemas.microsoft.com/office/2006/metadata/properties" ma:root="true" ma:fieldsID="d5fa7d02544e04c5e7c2dc999ba1c518" ns2:_="" ns3:_="">
    <xsd:import namespace="361f0c6e-13ac-45ad-87b6-173c45bbaa8c"/>
    <xsd:import namespace="659c2dde-9534-40ea-bbdf-076f8a30aa2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lcf76f155ced4ddcb4097134ff3c332f" minOccurs="0"/>
                <xsd:element ref="ns3:TaxCatchAll"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1f0c6e-13ac-45ad-87b6-173c45bbaa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91a9775-3525-4bf8-b88d-b7eef9d67d4b" ma:termSetId="09814cd3-568e-fe90-9814-8d621ff8fb84" ma:anchorId="fba54fb3-c3e1-fe81-a776-ca4b69148c4d" ma:open="true" ma:isKeyword="false">
      <xsd:complexType>
        <xsd:sequence>
          <xsd:element ref="pc:Terms" minOccurs="0" maxOccurs="1"/>
        </xsd:sequence>
      </xsd:complex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59c2dde-9534-40ea-bbdf-076f8a30aa2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14c9ed9-71e4-4a5e-baf7-1d85500f989d}" ma:internalName="TaxCatchAll" ma:showField="CatchAllData" ma:web="659c2dde-9534-40ea-bbdf-076f8a30aa2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61f0c6e-13ac-45ad-87b6-173c45bbaa8c">
      <Terms xmlns="http://schemas.microsoft.com/office/infopath/2007/PartnerControls"/>
    </lcf76f155ced4ddcb4097134ff3c332f>
    <TaxCatchAll xmlns="659c2dde-9534-40ea-bbdf-076f8a30aa24" xsi:nil="true"/>
  </documentManagement>
</p:properties>
</file>

<file path=customXml/itemProps1.xml><?xml version="1.0" encoding="utf-8"?>
<ds:datastoreItem xmlns:ds="http://schemas.openxmlformats.org/officeDocument/2006/customXml" ds:itemID="{9868F5F7-BCE5-468C-B2B7-B88A2BB7A2F1}">
  <ds:schemaRefs>
    <ds:schemaRef ds:uri="http://schemas.microsoft.com/sharepoint/v3/contenttype/forms"/>
  </ds:schemaRefs>
</ds:datastoreItem>
</file>

<file path=customXml/itemProps2.xml><?xml version="1.0" encoding="utf-8"?>
<ds:datastoreItem xmlns:ds="http://schemas.openxmlformats.org/officeDocument/2006/customXml" ds:itemID="{C4F3C5D0-CEDF-4FC5-9346-7356540B5C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1f0c6e-13ac-45ad-87b6-173c45bbaa8c"/>
    <ds:schemaRef ds:uri="659c2dde-9534-40ea-bbdf-076f8a30aa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BE84E4A-C34D-49C9-98B6-65F31EF0973C}">
  <ds:schemaRefs>
    <ds:schemaRef ds:uri="361f0c6e-13ac-45ad-87b6-173c45bbaa8c"/>
    <ds:schemaRef ds:uri="659c2dde-9534-40ea-bbdf-076f8a30aa2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4050</Words>
  <Application>Microsoft Macintosh PowerPoint</Application>
  <PresentationFormat>Widescreen</PresentationFormat>
  <Paragraphs>471</Paragraphs>
  <Slides>59</Slides>
  <Notes>47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59</vt:i4>
      </vt:variant>
    </vt:vector>
  </HeadingPairs>
  <TitlesOfParts>
    <vt:vector size="70" baseType="lpstr">
      <vt:lpstr>Aptos</vt:lpstr>
      <vt:lpstr>Arial</vt:lpstr>
      <vt:lpstr>Arial,Sans-Serif</vt:lpstr>
      <vt:lpstr>Calibri</vt:lpstr>
      <vt:lpstr>Calibri Light</vt:lpstr>
      <vt:lpstr>Courier New</vt:lpstr>
      <vt:lpstr>Source Sans Pro</vt:lpstr>
      <vt:lpstr>Source Sans Pro Black</vt:lpstr>
      <vt:lpstr>System Font Regular</vt:lpstr>
      <vt:lpstr>Wingdings</vt:lpstr>
      <vt:lpstr>UO PPT Theme 1</vt:lpstr>
      <vt:lpstr>Fall 2026 GE Day of Teaching: Leading Discussion Sections</vt:lpstr>
      <vt:lpstr>PowerPoint Presentation</vt:lpstr>
      <vt:lpstr>Introductions (10 min)</vt:lpstr>
      <vt:lpstr>Who I am</vt:lpstr>
      <vt:lpstr>Who you are</vt:lpstr>
      <vt:lpstr>Who the Teaching Engagement Program is</vt:lpstr>
      <vt:lpstr>Teaching &amp; Leading Discussion Sections at UO (15 min)</vt:lpstr>
      <vt:lpstr>What do effective teachers do?</vt:lpstr>
      <vt:lpstr>How does UO define "good teaching"?</vt:lpstr>
      <vt:lpstr>What is a discussion section at UO?</vt:lpstr>
      <vt:lpstr>What does a discussion leader typically do? </vt:lpstr>
      <vt:lpstr>What might I proactively ask faculty?</vt:lpstr>
      <vt:lpstr>Providing feedback and grading (5 min)</vt:lpstr>
      <vt:lpstr>Two actions we'd encourage</vt:lpstr>
      <vt:lpstr>Effective feedback and grading:</vt:lpstr>
      <vt:lpstr>Grading and feedback tips:</vt:lpstr>
      <vt:lpstr>Supporting belonging and building community (10 min)</vt:lpstr>
      <vt:lpstr>Inclusive teaching and belonging</vt:lpstr>
      <vt:lpstr>Teaching practices that support belonging</vt:lpstr>
      <vt:lpstr>Highlighted belonging &amp; community practices</vt:lpstr>
      <vt:lpstr>Learning about your students</vt:lpstr>
      <vt:lpstr>Use small groups to support peer connections</vt:lpstr>
      <vt:lpstr>Creating class agreements</vt:lpstr>
      <vt:lpstr>Lesson Planning (10 min)</vt:lpstr>
      <vt:lpstr>Why make a lesson plan?</vt:lpstr>
      <vt:lpstr>Components of a lesson plan</vt:lpstr>
      <vt:lpstr>Lesson Plan – Learning Objectives</vt:lpstr>
      <vt:lpstr>Lesson Plan Components</vt:lpstr>
      <vt:lpstr>Lesson Plan Components</vt:lpstr>
      <vt:lpstr>Lesson Plan Components</vt:lpstr>
      <vt:lpstr>Lesson Plan Components</vt:lpstr>
      <vt:lpstr>Example lesson plan</vt:lpstr>
      <vt:lpstr>Lesson planning template</vt:lpstr>
      <vt:lpstr>Take a 5-minute break!</vt:lpstr>
      <vt:lpstr>Active learning: "student engagement techniques" &amp; discussion (15 min)</vt:lpstr>
      <vt:lpstr>How do we learn?</vt:lpstr>
      <vt:lpstr>Active Learning Strategies</vt:lpstr>
      <vt:lpstr>PowerPoint Presentation</vt:lpstr>
      <vt:lpstr>Discussion Resources</vt:lpstr>
      <vt:lpstr>AI and Teaching (10 min)</vt:lpstr>
      <vt:lpstr>AI and Teaching: Frequently Asked Questions</vt:lpstr>
      <vt:lpstr>PowerPoint Presentation</vt:lpstr>
      <vt:lpstr>GenAI Vicious Cycle Threatens Learning </vt:lpstr>
      <vt:lpstr>Teaching Advice</vt:lpstr>
      <vt:lpstr>Teaching Advice</vt:lpstr>
      <vt:lpstr>Resources</vt:lpstr>
      <vt:lpstr>First Day Prep (15 min)</vt:lpstr>
      <vt:lpstr>First Day Prep</vt:lpstr>
      <vt:lpstr>Worksheet: Planning Your First Day</vt:lpstr>
      <vt:lpstr>Worksheet: Planning Your First Day</vt:lpstr>
      <vt:lpstr>Resources and support</vt:lpstr>
      <vt:lpstr>Your go-to resource to stay up to date on teaching:</vt:lpstr>
      <vt:lpstr>Your one-stop UO guidance for syllabi:</vt:lpstr>
      <vt:lpstr>TEP-GE Support Page</vt:lpstr>
      <vt:lpstr>What are some next steps to support your teaching?</vt:lpstr>
      <vt:lpstr>You are not alone!</vt:lpstr>
      <vt:lpstr>Reflection on our session and feedback</vt:lpstr>
      <vt:lpstr>Fall Teaching Events Specifically for GEs</vt:lpstr>
      <vt:lpstr>Contact us any time tep@uoregon.edu, or on our website, teaching.uoregon.edu.  Have a GREAT fall term!</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UO PowerPoint Presentation Template</dc:title>
  <dc:subject/>
  <dc:creator>University Communications</dc:creator>
  <cp:keywords/>
  <dc:description/>
  <cp:lastModifiedBy>Ali Soken</cp:lastModifiedBy>
  <cp:revision>322</cp:revision>
  <dcterms:created xsi:type="dcterms:W3CDTF">2022-05-29T02:25:42Z</dcterms:created>
  <dcterms:modified xsi:type="dcterms:W3CDTF">2026-09-25T23:01:14Z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0x0101006D6D311AC00BED439834020FC60D3B2A</vt:lpwstr>
  </property>
  <property fmtid="{D5CDD505-2E9C-101B-9397-08002B2CF9AE}" pid="3" name="MediaServiceImageTags">
    <vt:lpwstr/>
  </property>
</Properties>
</file>