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omments/modernComment_2A3_ED75DF87.xml" ContentType="application/vnd.ms-powerpoint.comment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90" r:id="rId4"/>
  </p:sldMasterIdLst>
  <p:notesMasterIdLst>
    <p:notesMasterId r:id="rId47"/>
  </p:notesMasterIdLst>
  <p:sldIdLst>
    <p:sldId id="746" r:id="rId5"/>
    <p:sldId id="383" r:id="rId6"/>
    <p:sldId id="385" r:id="rId7"/>
    <p:sldId id="434" r:id="rId8"/>
    <p:sldId id="704" r:id="rId9"/>
    <p:sldId id="744" r:id="rId10"/>
    <p:sldId id="436" r:id="rId11"/>
    <p:sldId id="747" r:id="rId12"/>
    <p:sldId id="748" r:id="rId13"/>
    <p:sldId id="752" r:id="rId14"/>
    <p:sldId id="452" r:id="rId15"/>
    <p:sldId id="751" r:id="rId16"/>
    <p:sldId id="711" r:id="rId17"/>
    <p:sldId id="710" r:id="rId18"/>
    <p:sldId id="437" r:id="rId19"/>
    <p:sldId id="753" r:id="rId20"/>
    <p:sldId id="754" r:id="rId21"/>
    <p:sldId id="730" r:id="rId22"/>
    <p:sldId id="466" r:id="rId23"/>
    <p:sldId id="755" r:id="rId24"/>
    <p:sldId id="707" r:id="rId25"/>
    <p:sldId id="326" r:id="rId26"/>
    <p:sldId id="756" r:id="rId27"/>
    <p:sldId id="524" r:id="rId28"/>
    <p:sldId id="459" r:id="rId29"/>
    <p:sldId id="735" r:id="rId30"/>
    <p:sldId id="734" r:id="rId31"/>
    <p:sldId id="438" r:id="rId32"/>
    <p:sldId id="675" r:id="rId33"/>
    <p:sldId id="718" r:id="rId34"/>
    <p:sldId id="761" r:id="rId35"/>
    <p:sldId id="762" r:id="rId36"/>
    <p:sldId id="760" r:id="rId37"/>
    <p:sldId id="668" r:id="rId38"/>
    <p:sldId id="720" r:id="rId39"/>
    <p:sldId id="738" r:id="rId40"/>
    <p:sldId id="463" r:id="rId41"/>
    <p:sldId id="440" r:id="rId42"/>
    <p:sldId id="749" r:id="rId43"/>
    <p:sldId id="759" r:id="rId44"/>
    <p:sldId id="758" r:id="rId45"/>
    <p:sldId id="757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136F4A4-3542-7D49-DD17-D929FD3D72C4}" name="Ali Soken" initials="AS" userId="S::alisoken@uoregon.edu::b6961728-ad8c-47a4-be27-c26bee2df3e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1D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3D656F-F567-F848-8712-F822D7C24564}" v="297" dt="2026-09-25T00:37:37.6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9"/>
    <p:restoredTop sz="86438"/>
  </p:normalViewPr>
  <p:slideViewPr>
    <p:cSldViewPr snapToGrid="0">
      <p:cViewPr varScale="1">
        <p:scale>
          <a:sx n="109" d="100"/>
          <a:sy n="109" d="100"/>
        </p:scale>
        <p:origin x="1104" y="192"/>
      </p:cViewPr>
      <p:guideLst/>
    </p:cSldViewPr>
  </p:slideViewPr>
  <p:outlineViewPr>
    <p:cViewPr>
      <p:scale>
        <a:sx n="33" d="100"/>
        <a:sy n="33" d="100"/>
      </p:scale>
      <p:origin x="0" y="-1542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osh Lucas" userId="07aafde6-92c2-4836-b83b-09ba8e4da9f3" providerId="ADAL" clId="{96E0D970-573E-5C42-8D14-8791E8ED4457}"/>
    <pc:docChg chg="undo custSel delSld modSld">
      <pc:chgData name="Nanosh Lucas" userId="07aafde6-92c2-4836-b83b-09ba8e4da9f3" providerId="ADAL" clId="{96E0D970-573E-5C42-8D14-8791E8ED4457}" dt="2026-09-25T00:47:57.286" v="371" actId="962"/>
      <pc:docMkLst>
        <pc:docMk/>
      </pc:docMkLst>
      <pc:sldChg chg="modSp mod">
        <pc:chgData name="Nanosh Lucas" userId="07aafde6-92c2-4836-b83b-09ba8e4da9f3" providerId="ADAL" clId="{96E0D970-573E-5C42-8D14-8791E8ED4457}" dt="2026-09-25T00:45:03.383" v="354" actId="962"/>
        <pc:sldMkLst>
          <pc:docMk/>
          <pc:sldMk cId="3148762962" sldId="326"/>
        </pc:sldMkLst>
        <pc:grpChg chg="mod">
          <ac:chgData name="Nanosh Lucas" userId="07aafde6-92c2-4836-b83b-09ba8e4da9f3" providerId="ADAL" clId="{96E0D970-573E-5C42-8D14-8791E8ED4457}" dt="2026-09-25T00:45:03.383" v="354" actId="962"/>
          <ac:grpSpMkLst>
            <pc:docMk/>
            <pc:sldMk cId="3148762962" sldId="326"/>
            <ac:grpSpMk id="3" creationId="{0D28E0D0-801E-387B-9E9D-88741AD79D18}"/>
          </ac:grpSpMkLst>
        </pc:grpChg>
        <pc:picChg chg="mod">
          <ac:chgData name="Nanosh Lucas" userId="07aafde6-92c2-4836-b83b-09ba8e4da9f3" providerId="ADAL" clId="{96E0D970-573E-5C42-8D14-8791E8ED4457}" dt="2026-09-25T00:45:02.321" v="353" actId="962"/>
          <ac:picMkLst>
            <pc:docMk/>
            <pc:sldMk cId="3148762962" sldId="326"/>
            <ac:picMk id="5" creationId="{F155C4B5-20F5-B271-62B3-36FA47A7EB7B}"/>
          </ac:picMkLst>
        </pc:picChg>
      </pc:sldChg>
      <pc:sldChg chg="addSp delSp modSp mod">
        <pc:chgData name="Nanosh Lucas" userId="07aafde6-92c2-4836-b83b-09ba8e4da9f3" providerId="ADAL" clId="{96E0D970-573E-5C42-8D14-8791E8ED4457}" dt="2026-09-25T00:40:48.439" v="334" actId="13244"/>
        <pc:sldMkLst>
          <pc:docMk/>
          <pc:sldMk cId="901936316" sldId="383"/>
        </pc:sldMkLst>
        <pc:spChg chg="add del mod">
          <ac:chgData name="Nanosh Lucas" userId="07aafde6-92c2-4836-b83b-09ba8e4da9f3" providerId="ADAL" clId="{96E0D970-573E-5C42-8D14-8791E8ED4457}" dt="2026-09-25T00:33:05.467" v="74" actId="478"/>
          <ac:spMkLst>
            <pc:docMk/>
            <pc:sldMk cId="901936316" sldId="383"/>
            <ac:spMk id="2" creationId="{7DD4BD0A-5DE9-17BC-7853-E81773F5DA34}"/>
          </ac:spMkLst>
        </pc:spChg>
        <pc:spChg chg="del mod">
          <ac:chgData name="Nanosh Lucas" userId="07aafde6-92c2-4836-b83b-09ba8e4da9f3" providerId="ADAL" clId="{96E0D970-573E-5C42-8D14-8791E8ED4457}" dt="2026-09-25T00:33:11.147" v="81" actId="478"/>
          <ac:spMkLst>
            <pc:docMk/>
            <pc:sldMk cId="901936316" sldId="383"/>
            <ac:spMk id="4" creationId="{D8463F1B-1A83-B754-02F2-DB269FD831A6}"/>
          </ac:spMkLst>
        </pc:spChg>
        <pc:spChg chg="add mod ord">
          <ac:chgData name="Nanosh Lucas" userId="07aafde6-92c2-4836-b83b-09ba8e4da9f3" providerId="ADAL" clId="{96E0D970-573E-5C42-8D14-8791E8ED4457}" dt="2026-09-25T00:40:44.243" v="333" actId="13244"/>
          <ac:spMkLst>
            <pc:docMk/>
            <pc:sldMk cId="901936316" sldId="383"/>
            <ac:spMk id="5" creationId="{FEDB25AD-92EC-4782-E356-7509913E6CBB}"/>
          </ac:spMkLst>
        </pc:spChg>
        <pc:spChg chg="ord">
          <ac:chgData name="Nanosh Lucas" userId="07aafde6-92c2-4836-b83b-09ba8e4da9f3" providerId="ADAL" clId="{96E0D970-573E-5C42-8D14-8791E8ED4457}" dt="2026-09-25T00:40:48.439" v="334" actId="13244"/>
          <ac:spMkLst>
            <pc:docMk/>
            <pc:sldMk cId="901936316" sldId="383"/>
            <ac:spMk id="9" creationId="{B052B6CF-ACF8-C1CF-FC84-77EBBFA21DB9}"/>
          </ac:spMkLst>
        </pc:spChg>
      </pc:sldChg>
      <pc:sldChg chg="del">
        <pc:chgData name="Nanosh Lucas" userId="07aafde6-92c2-4836-b83b-09ba8e4da9f3" providerId="ADAL" clId="{96E0D970-573E-5C42-8D14-8791E8ED4457}" dt="2026-09-25T00:36:35.346" v="231" actId="2696"/>
        <pc:sldMkLst>
          <pc:docMk/>
          <pc:sldMk cId="752881504" sldId="389"/>
        </pc:sldMkLst>
      </pc:sldChg>
      <pc:sldChg chg="modSp mod">
        <pc:chgData name="Nanosh Lucas" userId="07aafde6-92c2-4836-b83b-09ba8e4da9f3" providerId="ADAL" clId="{96E0D970-573E-5C42-8D14-8791E8ED4457}" dt="2026-09-25T00:14:04.920" v="13" actId="962"/>
        <pc:sldMkLst>
          <pc:docMk/>
          <pc:sldMk cId="3519259665" sldId="434"/>
        </pc:sldMkLst>
        <pc:picChg chg="mod">
          <ac:chgData name="Nanosh Lucas" userId="07aafde6-92c2-4836-b83b-09ba8e4da9f3" providerId="ADAL" clId="{96E0D970-573E-5C42-8D14-8791E8ED4457}" dt="2026-09-25T00:14:04.920" v="13" actId="962"/>
          <ac:picMkLst>
            <pc:docMk/>
            <pc:sldMk cId="3519259665" sldId="434"/>
            <ac:picMk id="4" creationId="{216FC571-EB41-3CF5-49C1-2027508B5579}"/>
          </ac:picMkLst>
        </pc:picChg>
        <pc:picChg chg="mod">
          <ac:chgData name="Nanosh Lucas" userId="07aafde6-92c2-4836-b83b-09ba8e4da9f3" providerId="ADAL" clId="{96E0D970-573E-5C42-8D14-8791E8ED4457}" dt="2026-09-25T00:13:12.055" v="9" actId="962"/>
          <ac:picMkLst>
            <pc:docMk/>
            <pc:sldMk cId="3519259665" sldId="434"/>
            <ac:picMk id="79" creationId="{FDCF7FDB-9E8D-A46A-4F22-573C8E423056}"/>
          </ac:picMkLst>
        </pc:picChg>
      </pc:sldChg>
      <pc:sldChg chg="modSp mod">
        <pc:chgData name="Nanosh Lucas" userId="07aafde6-92c2-4836-b83b-09ba8e4da9f3" providerId="ADAL" clId="{96E0D970-573E-5C42-8D14-8791E8ED4457}" dt="2026-09-25T00:20:30.807" v="25" actId="962"/>
        <pc:sldMkLst>
          <pc:docMk/>
          <pc:sldMk cId="971086803" sldId="452"/>
        </pc:sldMkLst>
        <pc:spChg chg="mod">
          <ac:chgData name="Nanosh Lucas" userId="07aafde6-92c2-4836-b83b-09ba8e4da9f3" providerId="ADAL" clId="{96E0D970-573E-5C42-8D14-8791E8ED4457}" dt="2026-09-25T00:20:30.807" v="25" actId="962"/>
          <ac:spMkLst>
            <pc:docMk/>
            <pc:sldMk cId="971086803" sldId="452"/>
            <ac:spMk id="29" creationId="{558C8AF5-A179-390B-3F13-5B3B626B2D75}"/>
          </ac:spMkLst>
        </pc:spChg>
        <pc:spChg chg="mod">
          <ac:chgData name="Nanosh Lucas" userId="07aafde6-92c2-4836-b83b-09ba8e4da9f3" providerId="ADAL" clId="{96E0D970-573E-5C42-8D14-8791E8ED4457}" dt="2026-09-25T00:20:21.826" v="24" actId="962"/>
          <ac:spMkLst>
            <pc:docMk/>
            <pc:sldMk cId="971086803" sldId="452"/>
            <ac:spMk id="30" creationId="{29B905E9-9CC8-6BDC-6B9E-10A72CF76451}"/>
          </ac:spMkLst>
        </pc:spChg>
      </pc:sldChg>
      <pc:sldChg chg="del">
        <pc:chgData name="Nanosh Lucas" userId="07aafde6-92c2-4836-b83b-09ba8e4da9f3" providerId="ADAL" clId="{96E0D970-573E-5C42-8D14-8791E8ED4457}" dt="2026-09-25T00:47:14.952" v="365" actId="2696"/>
        <pc:sldMkLst>
          <pc:docMk/>
          <pc:sldMk cId="2353520512" sldId="454"/>
        </pc:sldMkLst>
      </pc:sldChg>
      <pc:sldChg chg="modSp mod">
        <pc:chgData name="Nanosh Lucas" userId="07aafde6-92c2-4836-b83b-09ba8e4da9f3" providerId="ADAL" clId="{96E0D970-573E-5C42-8D14-8791E8ED4457}" dt="2026-09-25T00:45:45.540" v="357" actId="962"/>
        <pc:sldMkLst>
          <pc:docMk/>
          <pc:sldMk cId="465634149" sldId="668"/>
        </pc:sldMkLst>
        <pc:spChg chg="ord">
          <ac:chgData name="Nanosh Lucas" userId="07aafde6-92c2-4836-b83b-09ba8e4da9f3" providerId="ADAL" clId="{96E0D970-573E-5C42-8D14-8791E8ED4457}" dt="2026-09-25T00:45:38.824" v="355" actId="13244"/>
          <ac:spMkLst>
            <pc:docMk/>
            <pc:sldMk cId="465634149" sldId="668"/>
            <ac:spMk id="4" creationId="{A622AF71-C7ED-9938-4485-FED86D25CEB8}"/>
          </ac:spMkLst>
        </pc:spChg>
        <pc:picChg chg="mod">
          <ac:chgData name="Nanosh Lucas" userId="07aafde6-92c2-4836-b83b-09ba8e4da9f3" providerId="ADAL" clId="{96E0D970-573E-5C42-8D14-8791E8ED4457}" dt="2026-09-25T00:45:44.593" v="356" actId="962"/>
          <ac:picMkLst>
            <pc:docMk/>
            <pc:sldMk cId="465634149" sldId="668"/>
            <ac:picMk id="2" creationId="{82A3E5F0-83A7-5A43-EC11-E54C7AB498A9}"/>
          </ac:picMkLst>
        </pc:picChg>
        <pc:picChg chg="mod">
          <ac:chgData name="Nanosh Lucas" userId="07aafde6-92c2-4836-b83b-09ba8e4da9f3" providerId="ADAL" clId="{96E0D970-573E-5C42-8D14-8791E8ED4457}" dt="2026-09-25T00:45:45.540" v="357" actId="962"/>
          <ac:picMkLst>
            <pc:docMk/>
            <pc:sldMk cId="465634149" sldId="668"/>
            <ac:picMk id="5" creationId="{95CBBC60-2996-73FE-9FAE-9847C4B1AE9D}"/>
          </ac:picMkLst>
        </pc:picChg>
      </pc:sldChg>
      <pc:sldChg chg="modSp mod">
        <pc:chgData name="Nanosh Lucas" userId="07aafde6-92c2-4836-b83b-09ba8e4da9f3" providerId="ADAL" clId="{96E0D970-573E-5C42-8D14-8791E8ED4457}" dt="2026-09-25T00:42:53.919" v="342" actId="962"/>
        <pc:sldMkLst>
          <pc:docMk/>
          <pc:sldMk cId="1229058218" sldId="710"/>
        </pc:sldMkLst>
        <pc:grpChg chg="mod">
          <ac:chgData name="Nanosh Lucas" userId="07aafde6-92c2-4836-b83b-09ba8e4da9f3" providerId="ADAL" clId="{96E0D970-573E-5C42-8D14-8791E8ED4457}" dt="2026-09-25T00:42:53.919" v="342" actId="962"/>
          <ac:grpSpMkLst>
            <pc:docMk/>
            <pc:sldMk cId="1229058218" sldId="710"/>
            <ac:grpSpMk id="9" creationId="{98E43579-0D26-9A9A-A5E0-4BAC685BBB35}"/>
          </ac:grpSpMkLst>
        </pc:grpChg>
        <pc:picChg chg="mod">
          <ac:chgData name="Nanosh Lucas" userId="07aafde6-92c2-4836-b83b-09ba8e4da9f3" providerId="ADAL" clId="{96E0D970-573E-5C42-8D14-8791E8ED4457}" dt="2026-09-25T00:42:47.036" v="338" actId="962"/>
          <ac:picMkLst>
            <pc:docMk/>
            <pc:sldMk cId="1229058218" sldId="710"/>
            <ac:picMk id="4" creationId="{9B36DB53-A9DF-8DCB-458D-C3C02328AD20}"/>
          </ac:picMkLst>
        </pc:picChg>
        <pc:picChg chg="mod">
          <ac:chgData name="Nanosh Lucas" userId="07aafde6-92c2-4836-b83b-09ba8e4da9f3" providerId="ADAL" clId="{96E0D970-573E-5C42-8D14-8791E8ED4457}" dt="2026-09-25T00:42:48.302" v="339" actId="962"/>
          <ac:picMkLst>
            <pc:docMk/>
            <pc:sldMk cId="1229058218" sldId="710"/>
            <ac:picMk id="5" creationId="{93B474C6-863D-A9AE-4EA0-F06D40E36D18}"/>
          </ac:picMkLst>
        </pc:picChg>
        <pc:picChg chg="mod">
          <ac:chgData name="Nanosh Lucas" userId="07aafde6-92c2-4836-b83b-09ba8e4da9f3" providerId="ADAL" clId="{96E0D970-573E-5C42-8D14-8791E8ED4457}" dt="2026-09-25T00:42:49.269" v="340" actId="962"/>
          <ac:picMkLst>
            <pc:docMk/>
            <pc:sldMk cId="1229058218" sldId="710"/>
            <ac:picMk id="6" creationId="{6ECF75E6-336E-36CF-90DC-BD831578E709}"/>
          </ac:picMkLst>
        </pc:picChg>
        <pc:picChg chg="mod">
          <ac:chgData name="Nanosh Lucas" userId="07aafde6-92c2-4836-b83b-09ba8e4da9f3" providerId="ADAL" clId="{96E0D970-573E-5C42-8D14-8791E8ED4457}" dt="2026-09-25T00:42:49.706" v="341" actId="962"/>
          <ac:picMkLst>
            <pc:docMk/>
            <pc:sldMk cId="1229058218" sldId="710"/>
            <ac:picMk id="7" creationId="{E7A2093E-C713-D69D-B7CA-4DCA1B39137F}"/>
          </ac:picMkLst>
        </pc:picChg>
      </pc:sldChg>
      <pc:sldChg chg="del">
        <pc:chgData name="Nanosh Lucas" userId="07aafde6-92c2-4836-b83b-09ba8e4da9f3" providerId="ADAL" clId="{96E0D970-573E-5C42-8D14-8791E8ED4457}" dt="2026-09-25T00:47:14.936" v="363" actId="2696"/>
        <pc:sldMkLst>
          <pc:docMk/>
          <pc:sldMk cId="1253391568" sldId="726"/>
        </pc:sldMkLst>
      </pc:sldChg>
      <pc:sldChg chg="del">
        <pc:chgData name="Nanosh Lucas" userId="07aafde6-92c2-4836-b83b-09ba8e4da9f3" providerId="ADAL" clId="{96E0D970-573E-5C42-8D14-8791E8ED4457}" dt="2026-09-25T00:47:14.965" v="368" actId="2696"/>
        <pc:sldMkLst>
          <pc:docMk/>
          <pc:sldMk cId="1157391557" sldId="727"/>
        </pc:sldMkLst>
      </pc:sldChg>
      <pc:sldChg chg="del">
        <pc:chgData name="Nanosh Lucas" userId="07aafde6-92c2-4836-b83b-09ba8e4da9f3" providerId="ADAL" clId="{96E0D970-573E-5C42-8D14-8791E8ED4457}" dt="2026-09-25T00:47:14.939" v="364" actId="2696"/>
        <pc:sldMkLst>
          <pc:docMk/>
          <pc:sldMk cId="1342662672" sldId="728"/>
        </pc:sldMkLst>
      </pc:sldChg>
      <pc:sldChg chg="del">
        <pc:chgData name="Nanosh Lucas" userId="07aafde6-92c2-4836-b83b-09ba8e4da9f3" providerId="ADAL" clId="{96E0D970-573E-5C42-8D14-8791E8ED4457}" dt="2026-09-25T00:47:14.954" v="366" actId="2696"/>
        <pc:sldMkLst>
          <pc:docMk/>
          <pc:sldMk cId="2277480127" sldId="732"/>
        </pc:sldMkLst>
      </pc:sldChg>
      <pc:sldChg chg="del">
        <pc:chgData name="Nanosh Lucas" userId="07aafde6-92c2-4836-b83b-09ba8e4da9f3" providerId="ADAL" clId="{96E0D970-573E-5C42-8D14-8791E8ED4457}" dt="2026-09-25T00:47:14.956" v="367" actId="2696"/>
        <pc:sldMkLst>
          <pc:docMk/>
          <pc:sldMk cId="3477269031" sldId="733"/>
        </pc:sldMkLst>
      </pc:sldChg>
      <pc:sldChg chg="modSp mod">
        <pc:chgData name="Nanosh Lucas" userId="07aafde6-92c2-4836-b83b-09ba8e4da9f3" providerId="ADAL" clId="{96E0D970-573E-5C42-8D14-8791E8ED4457}" dt="2026-09-25T00:46:51.341" v="362" actId="13244"/>
        <pc:sldMkLst>
          <pc:docMk/>
          <pc:sldMk cId="2062704711" sldId="734"/>
        </pc:sldMkLst>
        <pc:spChg chg="ord">
          <ac:chgData name="Nanosh Lucas" userId="07aafde6-92c2-4836-b83b-09ba8e4da9f3" providerId="ADAL" clId="{96E0D970-573E-5C42-8D14-8791E8ED4457}" dt="2026-09-25T00:46:26.079" v="358" actId="13244"/>
          <ac:spMkLst>
            <pc:docMk/>
            <pc:sldMk cId="2062704711" sldId="734"/>
            <ac:spMk id="3" creationId="{AEB095E2-36E5-BA72-0095-24F0561A1FF3}"/>
          </ac:spMkLst>
        </pc:spChg>
        <pc:spChg chg="ord">
          <ac:chgData name="Nanosh Lucas" userId="07aafde6-92c2-4836-b83b-09ba8e4da9f3" providerId="ADAL" clId="{96E0D970-573E-5C42-8D14-8791E8ED4457}" dt="2026-09-25T00:46:40.462" v="360" actId="13244"/>
          <ac:spMkLst>
            <pc:docMk/>
            <pc:sldMk cId="2062704711" sldId="734"/>
            <ac:spMk id="7" creationId="{4D27A466-738A-BFF7-0E53-7E3CA09D9FAD}"/>
          </ac:spMkLst>
        </pc:spChg>
        <pc:spChg chg="ord">
          <ac:chgData name="Nanosh Lucas" userId="07aafde6-92c2-4836-b83b-09ba8e4da9f3" providerId="ADAL" clId="{96E0D970-573E-5C42-8D14-8791E8ED4457}" dt="2026-09-25T00:46:34.267" v="359" actId="13244"/>
          <ac:spMkLst>
            <pc:docMk/>
            <pc:sldMk cId="2062704711" sldId="734"/>
            <ac:spMk id="8" creationId="{68C06804-8056-8C38-829E-0611943C1E9A}"/>
          </ac:spMkLst>
        </pc:spChg>
        <pc:spChg chg="ord">
          <ac:chgData name="Nanosh Lucas" userId="07aafde6-92c2-4836-b83b-09ba8e4da9f3" providerId="ADAL" clId="{96E0D970-573E-5C42-8D14-8791E8ED4457}" dt="2026-09-25T00:46:45.031" v="361" actId="13244"/>
          <ac:spMkLst>
            <pc:docMk/>
            <pc:sldMk cId="2062704711" sldId="734"/>
            <ac:spMk id="11" creationId="{0FBA1CD5-7497-9C28-932E-BA986A1F48B0}"/>
          </ac:spMkLst>
        </pc:spChg>
        <pc:spChg chg="ord">
          <ac:chgData name="Nanosh Lucas" userId="07aafde6-92c2-4836-b83b-09ba8e4da9f3" providerId="ADAL" clId="{96E0D970-573E-5C42-8D14-8791E8ED4457}" dt="2026-09-25T00:46:51.341" v="362" actId="13244"/>
          <ac:spMkLst>
            <pc:docMk/>
            <pc:sldMk cId="2062704711" sldId="734"/>
            <ac:spMk id="12" creationId="{1B07A550-3E29-9733-B1C8-E37A8215F34D}"/>
          </ac:spMkLst>
        </pc:spChg>
      </pc:sldChg>
      <pc:sldChg chg="modSp mod">
        <pc:chgData name="Nanosh Lucas" userId="07aafde6-92c2-4836-b83b-09ba8e4da9f3" providerId="ADAL" clId="{96E0D970-573E-5C42-8D14-8791E8ED4457}" dt="2026-09-25T00:47:57.286" v="371" actId="962"/>
        <pc:sldMkLst>
          <pc:docMk/>
          <pc:sldMk cId="1072964882" sldId="735"/>
        </pc:sldMkLst>
        <pc:picChg chg="mod">
          <ac:chgData name="Nanosh Lucas" userId="07aafde6-92c2-4836-b83b-09ba8e4da9f3" providerId="ADAL" clId="{96E0D970-573E-5C42-8D14-8791E8ED4457}" dt="2026-09-25T00:47:56.244" v="369" actId="962"/>
          <ac:picMkLst>
            <pc:docMk/>
            <pc:sldMk cId="1072964882" sldId="735"/>
            <ac:picMk id="4" creationId="{E25A226A-8FD9-99BA-5B02-E20E8DB09F10}"/>
          </ac:picMkLst>
        </pc:picChg>
        <pc:picChg chg="mod">
          <ac:chgData name="Nanosh Lucas" userId="07aafde6-92c2-4836-b83b-09ba8e4da9f3" providerId="ADAL" clId="{96E0D970-573E-5C42-8D14-8791E8ED4457}" dt="2026-09-25T00:47:56.770" v="370" actId="962"/>
          <ac:picMkLst>
            <pc:docMk/>
            <pc:sldMk cId="1072964882" sldId="735"/>
            <ac:picMk id="7" creationId="{A72AD8FE-B7DA-594F-8DDD-7F0F99290419}"/>
          </ac:picMkLst>
        </pc:picChg>
        <pc:picChg chg="mod">
          <ac:chgData name="Nanosh Lucas" userId="07aafde6-92c2-4836-b83b-09ba8e4da9f3" providerId="ADAL" clId="{96E0D970-573E-5C42-8D14-8791E8ED4457}" dt="2026-09-25T00:47:57.286" v="371" actId="962"/>
          <ac:picMkLst>
            <pc:docMk/>
            <pc:sldMk cId="1072964882" sldId="735"/>
            <ac:picMk id="8" creationId="{404F4E6A-59DA-99E2-CEC8-66F8C50961FA}"/>
          </ac:picMkLst>
        </pc:picChg>
      </pc:sldChg>
      <pc:sldChg chg="addSp delSp modSp mod">
        <pc:chgData name="Nanosh Lucas" userId="07aafde6-92c2-4836-b83b-09ba8e4da9f3" providerId="ADAL" clId="{96E0D970-573E-5C42-8D14-8791E8ED4457}" dt="2026-09-25T00:41:56.687" v="336" actId="13244"/>
        <pc:sldMkLst>
          <pc:docMk/>
          <pc:sldMk cId="3785411528" sldId="744"/>
        </pc:sldMkLst>
        <pc:spChg chg="add mod ord">
          <ac:chgData name="Nanosh Lucas" userId="07aafde6-92c2-4836-b83b-09ba8e4da9f3" providerId="ADAL" clId="{96E0D970-573E-5C42-8D14-8791E8ED4457}" dt="2026-09-25T00:41:56.687" v="336" actId="13244"/>
          <ac:spMkLst>
            <pc:docMk/>
            <pc:sldMk cId="3785411528" sldId="744"/>
            <ac:spMk id="2" creationId="{1E8C000D-96E1-EFAB-2396-8A0481555303}"/>
          </ac:spMkLst>
        </pc:spChg>
        <pc:spChg chg="del">
          <ac:chgData name="Nanosh Lucas" userId="07aafde6-92c2-4836-b83b-09ba8e4da9f3" providerId="ADAL" clId="{96E0D970-573E-5C42-8D14-8791E8ED4457}" dt="2026-09-25T00:34:20.529" v="144" actId="478"/>
          <ac:spMkLst>
            <pc:docMk/>
            <pc:sldMk cId="3785411528" sldId="744"/>
            <ac:spMk id="30" creationId="{136D9B2E-B3AA-6EC1-9149-01C899354539}"/>
          </ac:spMkLst>
        </pc:spChg>
        <pc:grpChg chg="ord">
          <ac:chgData name="Nanosh Lucas" userId="07aafde6-92c2-4836-b83b-09ba8e4da9f3" providerId="ADAL" clId="{96E0D970-573E-5C42-8D14-8791E8ED4457}" dt="2026-09-25T00:41:51.553" v="335" actId="13244"/>
          <ac:grpSpMkLst>
            <pc:docMk/>
            <pc:sldMk cId="3785411528" sldId="744"/>
            <ac:grpSpMk id="3" creationId="{6FC88D91-14EB-2CAB-BFBC-D77DB0806C22}"/>
          </ac:grpSpMkLst>
        </pc:grpChg>
      </pc:sldChg>
      <pc:sldChg chg="modSp mod">
        <pc:chgData name="Nanosh Lucas" userId="07aafde6-92c2-4836-b83b-09ba8e4da9f3" providerId="ADAL" clId="{96E0D970-573E-5C42-8D14-8791E8ED4457}" dt="2026-09-25T00:42:19.058" v="337" actId="13244"/>
        <pc:sldMkLst>
          <pc:docMk/>
          <pc:sldMk cId="3541453463" sldId="747"/>
        </pc:sldMkLst>
        <pc:grpChg chg="ord">
          <ac:chgData name="Nanosh Lucas" userId="07aafde6-92c2-4836-b83b-09ba8e4da9f3" providerId="ADAL" clId="{96E0D970-573E-5C42-8D14-8791E8ED4457}" dt="2026-09-25T00:42:19.058" v="337" actId="13244"/>
          <ac:grpSpMkLst>
            <pc:docMk/>
            <pc:sldMk cId="3541453463" sldId="747"/>
            <ac:grpSpMk id="4" creationId="{B2353C8A-CB79-2978-EA69-E3A6CBCA8C44}"/>
          </ac:grpSpMkLst>
        </pc:grpChg>
      </pc:sldChg>
      <pc:sldChg chg="modSp mod">
        <pc:chgData name="Nanosh Lucas" userId="07aafde6-92c2-4836-b83b-09ba8e4da9f3" providerId="ADAL" clId="{96E0D970-573E-5C42-8D14-8791E8ED4457}" dt="2026-09-25T00:21:53.650" v="31" actId="962"/>
        <pc:sldMkLst>
          <pc:docMk/>
          <pc:sldMk cId="3641948622" sldId="749"/>
        </pc:sldMkLst>
        <pc:picChg chg="mod">
          <ac:chgData name="Nanosh Lucas" userId="07aafde6-92c2-4836-b83b-09ba8e4da9f3" providerId="ADAL" clId="{96E0D970-573E-5C42-8D14-8791E8ED4457}" dt="2026-09-25T00:21:53.650" v="31" actId="962"/>
          <ac:picMkLst>
            <pc:docMk/>
            <pc:sldMk cId="3641948622" sldId="749"/>
            <ac:picMk id="5" creationId="{BE8610D0-7FD4-E9EB-9403-A17A0CE3BA52}"/>
          </ac:picMkLst>
        </pc:picChg>
      </pc:sldChg>
      <pc:sldChg chg="addSp delSp modSp mod">
        <pc:chgData name="Nanosh Lucas" userId="07aafde6-92c2-4836-b83b-09ba8e4da9f3" providerId="ADAL" clId="{96E0D970-573E-5C42-8D14-8791E8ED4457}" dt="2026-09-25T00:43:27.108" v="345" actId="13244"/>
        <pc:sldMkLst>
          <pc:docMk/>
          <pc:sldMk cId="2139406581" sldId="753"/>
        </pc:sldMkLst>
        <pc:spChg chg="add mod ord">
          <ac:chgData name="Nanosh Lucas" userId="07aafde6-92c2-4836-b83b-09ba8e4da9f3" providerId="ADAL" clId="{96E0D970-573E-5C42-8D14-8791E8ED4457}" dt="2026-09-25T00:43:27.108" v="345" actId="13244"/>
          <ac:spMkLst>
            <pc:docMk/>
            <pc:sldMk cId="2139406581" sldId="753"/>
            <ac:spMk id="2" creationId="{65A4541C-EDEE-6050-2F0E-F985C5C4BA7B}"/>
          </ac:spMkLst>
        </pc:spChg>
        <pc:spChg chg="del">
          <ac:chgData name="Nanosh Lucas" userId="07aafde6-92c2-4836-b83b-09ba8e4da9f3" providerId="ADAL" clId="{96E0D970-573E-5C42-8D14-8791E8ED4457}" dt="2026-09-25T00:35:31.169" v="229" actId="478"/>
          <ac:spMkLst>
            <pc:docMk/>
            <pc:sldMk cId="2139406581" sldId="753"/>
            <ac:spMk id="70" creationId="{9253C31C-757C-D27D-9A54-FA1FFD4BB41C}"/>
          </ac:spMkLst>
        </pc:spChg>
        <pc:grpChg chg="mod">
          <ac:chgData name="Nanosh Lucas" userId="07aafde6-92c2-4836-b83b-09ba8e4da9f3" providerId="ADAL" clId="{96E0D970-573E-5C42-8D14-8791E8ED4457}" dt="2026-09-25T00:43:25.379" v="344" actId="962"/>
          <ac:grpSpMkLst>
            <pc:docMk/>
            <pc:sldMk cId="2139406581" sldId="753"/>
            <ac:grpSpMk id="84" creationId="{F00538D5-E1A0-AE0A-32F6-113E83B48E47}"/>
          </ac:grpSpMkLst>
        </pc:grpChg>
        <pc:picChg chg="mod">
          <ac:chgData name="Nanosh Lucas" userId="07aafde6-92c2-4836-b83b-09ba8e4da9f3" providerId="ADAL" clId="{96E0D970-573E-5C42-8D14-8791E8ED4457}" dt="2026-09-25T00:43:14.317" v="343" actId="962"/>
          <ac:picMkLst>
            <pc:docMk/>
            <pc:sldMk cId="2139406581" sldId="753"/>
            <ac:picMk id="71" creationId="{27550FD9-E6B4-C467-FACF-D05B2D8E3996}"/>
          </ac:picMkLst>
        </pc:picChg>
      </pc:sldChg>
      <pc:sldChg chg="addSp delSp modSp">
        <pc:chgData name="Nanosh Lucas" userId="07aafde6-92c2-4836-b83b-09ba8e4da9f3" providerId="ADAL" clId="{96E0D970-573E-5C42-8D14-8791E8ED4457}" dt="2026-09-25T00:37:13.384" v="278" actId="1076"/>
        <pc:sldMkLst>
          <pc:docMk/>
          <pc:sldMk cId="2501580976" sldId="754"/>
        </pc:sldMkLst>
        <pc:spChg chg="add mod">
          <ac:chgData name="Nanosh Lucas" userId="07aafde6-92c2-4836-b83b-09ba8e4da9f3" providerId="ADAL" clId="{96E0D970-573E-5C42-8D14-8791E8ED4457}" dt="2026-09-25T00:37:13.384" v="278" actId="1076"/>
          <ac:spMkLst>
            <pc:docMk/>
            <pc:sldMk cId="2501580976" sldId="754"/>
            <ac:spMk id="2" creationId="{818BC266-0106-F756-DE4B-157998A4BBDD}"/>
          </ac:spMkLst>
        </pc:spChg>
        <pc:spChg chg="del">
          <ac:chgData name="Nanosh Lucas" userId="07aafde6-92c2-4836-b83b-09ba8e4da9f3" providerId="ADAL" clId="{96E0D970-573E-5C42-8D14-8791E8ED4457}" dt="2026-09-25T00:37:09.359" v="277" actId="478"/>
          <ac:spMkLst>
            <pc:docMk/>
            <pc:sldMk cId="2501580976" sldId="754"/>
            <ac:spMk id="37" creationId="{9CBFF4B5-0DFD-E2C4-C276-DF01BBD7DAB2}"/>
          </ac:spMkLst>
        </pc:spChg>
      </pc:sldChg>
      <pc:sldChg chg="addSp delSp modSp mod">
        <pc:chgData name="Nanosh Lucas" userId="07aafde6-92c2-4836-b83b-09ba8e4da9f3" providerId="ADAL" clId="{96E0D970-573E-5C42-8D14-8791E8ED4457}" dt="2026-09-25T00:44:06.925" v="352" actId="20577"/>
        <pc:sldMkLst>
          <pc:docMk/>
          <pc:sldMk cId="3210677518" sldId="755"/>
        </pc:sldMkLst>
        <pc:spChg chg="add mod ord">
          <ac:chgData name="Nanosh Lucas" userId="07aafde6-92c2-4836-b83b-09ba8e4da9f3" providerId="ADAL" clId="{96E0D970-573E-5C42-8D14-8791E8ED4457}" dt="2026-09-25T00:44:06.925" v="352" actId="20577"/>
          <ac:spMkLst>
            <pc:docMk/>
            <pc:sldMk cId="3210677518" sldId="755"/>
            <ac:spMk id="2" creationId="{35F0A985-AF8D-ADF5-496C-7FF53C62BEE5}"/>
          </ac:spMkLst>
        </pc:spChg>
        <pc:spChg chg="del">
          <ac:chgData name="Nanosh Lucas" userId="07aafde6-92c2-4836-b83b-09ba8e4da9f3" providerId="ADAL" clId="{96E0D970-573E-5C42-8D14-8791E8ED4457}" dt="2026-09-25T00:37:34.606" v="329" actId="478"/>
          <ac:spMkLst>
            <pc:docMk/>
            <pc:sldMk cId="3210677518" sldId="755"/>
            <ac:spMk id="33" creationId="{883AE910-4497-3998-A7AD-B22F5F83B91D}"/>
          </ac:spMkLst>
        </pc:spChg>
        <pc:spChg chg="mod">
          <ac:chgData name="Nanosh Lucas" userId="07aafde6-92c2-4836-b83b-09ba8e4da9f3" providerId="ADAL" clId="{96E0D970-573E-5C42-8D14-8791E8ED4457}" dt="2026-09-25T00:20:51.126" v="26" actId="962"/>
          <ac:spMkLst>
            <pc:docMk/>
            <pc:sldMk cId="3210677518" sldId="755"/>
            <ac:spMk id="48" creationId="{B7768EFB-E860-6932-7739-E465DBF934B6}"/>
          </ac:spMkLst>
        </pc:spChg>
        <pc:spChg chg="mod">
          <ac:chgData name="Nanosh Lucas" userId="07aafde6-92c2-4836-b83b-09ba8e4da9f3" providerId="ADAL" clId="{96E0D970-573E-5C42-8D14-8791E8ED4457}" dt="2026-09-25T00:20:55.117" v="27" actId="962"/>
          <ac:spMkLst>
            <pc:docMk/>
            <pc:sldMk cId="3210677518" sldId="755"/>
            <ac:spMk id="49" creationId="{2C857A0B-BB12-604E-B261-1277BC78FA55}"/>
          </ac:spMkLst>
        </pc:spChg>
        <pc:spChg chg="mod">
          <ac:chgData name="Nanosh Lucas" userId="07aafde6-92c2-4836-b83b-09ba8e4da9f3" providerId="ADAL" clId="{96E0D970-573E-5C42-8D14-8791E8ED4457}" dt="2026-09-25T00:43:58.682" v="349" actId="962"/>
          <ac:spMkLst>
            <pc:docMk/>
            <pc:sldMk cId="3210677518" sldId="755"/>
            <ac:spMk id="50" creationId="{D6EA6646-56FE-3B23-3B6B-538DCEB5AF86}"/>
          </ac:spMkLst>
        </pc:spChg>
        <pc:grpChg chg="mod">
          <ac:chgData name="Nanosh Lucas" userId="07aafde6-92c2-4836-b83b-09ba8e4da9f3" providerId="ADAL" clId="{96E0D970-573E-5C42-8D14-8791E8ED4457}" dt="2026-09-25T00:44:00.137" v="350" actId="962"/>
          <ac:grpSpMkLst>
            <pc:docMk/>
            <pc:sldMk cId="3210677518" sldId="755"/>
            <ac:grpSpMk id="51" creationId="{A1102475-5035-00AC-E354-A94805066423}"/>
          </ac:grpSpMkLst>
        </pc:grpChg>
      </pc:sldChg>
    </pc:docChg>
  </pc:docChgLst>
  <pc:docChgLst>
    <pc:chgData name="Nanosh Lucas" userId="S::nanoshl@uoregon.edu::07aafde6-92c2-4836-b83b-09ba8e4da9f3" providerId="AD" clId="Web-{C3F23878-C5DE-7B34-D544-DEE5C902BEC9}"/>
    <pc:docChg chg="modSld">
      <pc:chgData name="Nanosh Lucas" userId="S::nanoshl@uoregon.edu::07aafde6-92c2-4836-b83b-09ba8e4da9f3" providerId="AD" clId="Web-{C3F23878-C5DE-7B34-D544-DEE5C902BEC9}" dt="2026-09-23T07:27:12.390" v="9" actId="20577"/>
      <pc:docMkLst>
        <pc:docMk/>
      </pc:docMkLst>
      <pc:sldChg chg="modSp">
        <pc:chgData name="Nanosh Lucas" userId="S::nanoshl@uoregon.edu::07aafde6-92c2-4836-b83b-09ba8e4da9f3" providerId="AD" clId="Web-{C3F23878-C5DE-7B34-D544-DEE5C902BEC9}" dt="2026-09-23T07:27:12.390" v="9" actId="20577"/>
        <pc:sldMkLst>
          <pc:docMk/>
          <pc:sldMk cId="901936316" sldId="383"/>
        </pc:sldMkLst>
        <pc:spChg chg="mod">
          <ac:chgData name="Nanosh Lucas" userId="S::nanoshl@uoregon.edu::07aafde6-92c2-4836-b83b-09ba8e4da9f3" providerId="AD" clId="Web-{C3F23878-C5DE-7B34-D544-DEE5C902BEC9}" dt="2026-09-23T07:27:12.390" v="9" actId="20577"/>
          <ac:spMkLst>
            <pc:docMk/>
            <pc:sldMk cId="901936316" sldId="383"/>
            <ac:spMk id="9" creationId="{B052B6CF-ACF8-C1CF-FC84-77EBBFA21DB9}"/>
          </ac:spMkLst>
        </pc:spChg>
      </pc:sldChg>
    </pc:docChg>
  </pc:docChgLst>
  <pc:docChgLst>
    <pc:chgData name="Nanosh Lucas" userId="07aafde6-92c2-4836-b83b-09ba8e4da9f3" providerId="ADAL" clId="{A0271416-0D03-5C27-9A57-0BDC180B0911}"/>
    <pc:docChg chg="undo custSel addSld delSld modSld sldOrd">
      <pc:chgData name="Nanosh Lucas" userId="07aafde6-92c2-4836-b83b-09ba8e4da9f3" providerId="ADAL" clId="{A0271416-0D03-5C27-9A57-0BDC180B0911}" dt="2026-09-23T16:55:57.510" v="1797" actId="20577"/>
      <pc:docMkLst>
        <pc:docMk/>
      </pc:docMkLst>
      <pc:sldChg chg="addSp modSp mod ord">
        <pc:chgData name="Nanosh Lucas" userId="07aafde6-92c2-4836-b83b-09ba8e4da9f3" providerId="ADAL" clId="{A0271416-0D03-5C27-9A57-0BDC180B0911}" dt="2026-09-23T15:21:46.559" v="1289" actId="1076"/>
        <pc:sldMkLst>
          <pc:docMk/>
          <pc:sldMk cId="3148762962" sldId="326"/>
        </pc:sldMkLst>
        <pc:spChg chg="mod">
          <ac:chgData name="Nanosh Lucas" userId="07aafde6-92c2-4836-b83b-09ba8e4da9f3" providerId="ADAL" clId="{A0271416-0D03-5C27-9A57-0BDC180B0911}" dt="2026-09-23T15:21:46.559" v="1289" actId="1076"/>
          <ac:spMkLst>
            <pc:docMk/>
            <pc:sldMk cId="3148762962" sldId="326"/>
            <ac:spMk id="2" creationId="{FBDA70A5-FB68-9CEE-2A3D-E07E3E9DB941}"/>
          </ac:spMkLst>
        </pc:spChg>
        <pc:spChg chg="mod">
          <ac:chgData name="Nanosh Lucas" userId="07aafde6-92c2-4836-b83b-09ba8e4da9f3" providerId="ADAL" clId="{A0271416-0D03-5C27-9A57-0BDC180B0911}" dt="2026-09-23T15:21:46.559" v="1289" actId="1076"/>
          <ac:spMkLst>
            <pc:docMk/>
            <pc:sldMk cId="3148762962" sldId="326"/>
            <ac:spMk id="4" creationId="{C3CD05BD-5ABA-F2EE-E045-AB312BC81567}"/>
          </ac:spMkLst>
        </pc:spChg>
        <pc:spChg chg="mod">
          <ac:chgData name="Nanosh Lucas" userId="07aafde6-92c2-4836-b83b-09ba8e4da9f3" providerId="ADAL" clId="{A0271416-0D03-5C27-9A57-0BDC180B0911}" dt="2026-09-23T14:01:30.023" v="1166"/>
          <ac:spMkLst>
            <pc:docMk/>
            <pc:sldMk cId="3148762962" sldId="326"/>
            <ac:spMk id="14" creationId="{73687666-68AB-96CF-F23B-2AF539F58620}"/>
          </ac:spMkLst>
        </pc:spChg>
        <pc:spChg chg="mod">
          <ac:chgData name="Nanosh Lucas" userId="07aafde6-92c2-4836-b83b-09ba8e4da9f3" providerId="ADAL" clId="{A0271416-0D03-5C27-9A57-0BDC180B0911}" dt="2026-09-23T14:01:30.023" v="1166"/>
          <ac:spMkLst>
            <pc:docMk/>
            <pc:sldMk cId="3148762962" sldId="326"/>
            <ac:spMk id="16" creationId="{D5B5940E-CC76-7830-9B12-349F41EDAA03}"/>
          </ac:spMkLst>
        </pc:spChg>
        <pc:spChg chg="mod">
          <ac:chgData name="Nanosh Lucas" userId="07aafde6-92c2-4836-b83b-09ba8e4da9f3" providerId="ADAL" clId="{A0271416-0D03-5C27-9A57-0BDC180B0911}" dt="2026-09-23T14:01:30.023" v="1166"/>
          <ac:spMkLst>
            <pc:docMk/>
            <pc:sldMk cId="3148762962" sldId="326"/>
            <ac:spMk id="17" creationId="{F26DFBA2-776F-B7DD-4923-6AE7047067D6}"/>
          </ac:spMkLst>
        </pc:spChg>
        <pc:spChg chg="mod">
          <ac:chgData name="Nanosh Lucas" userId="07aafde6-92c2-4836-b83b-09ba8e4da9f3" providerId="ADAL" clId="{A0271416-0D03-5C27-9A57-0BDC180B0911}" dt="2026-09-23T14:01:30.023" v="1166"/>
          <ac:spMkLst>
            <pc:docMk/>
            <pc:sldMk cId="3148762962" sldId="326"/>
            <ac:spMk id="18" creationId="{004E23B3-2823-E5D0-77E8-0DA4BB01D420}"/>
          </ac:spMkLst>
        </pc:spChg>
        <pc:spChg chg="mod">
          <ac:chgData name="Nanosh Lucas" userId="07aafde6-92c2-4836-b83b-09ba8e4da9f3" providerId="ADAL" clId="{A0271416-0D03-5C27-9A57-0BDC180B0911}" dt="2026-09-23T14:01:30.023" v="1166"/>
          <ac:spMkLst>
            <pc:docMk/>
            <pc:sldMk cId="3148762962" sldId="326"/>
            <ac:spMk id="23" creationId="{294E4945-27C0-6999-9C43-DAB93E394A5E}"/>
          </ac:spMkLst>
        </pc:spChg>
        <pc:spChg chg="mod">
          <ac:chgData name="Nanosh Lucas" userId="07aafde6-92c2-4836-b83b-09ba8e4da9f3" providerId="ADAL" clId="{A0271416-0D03-5C27-9A57-0BDC180B0911}" dt="2026-09-23T14:01:30.023" v="1166"/>
          <ac:spMkLst>
            <pc:docMk/>
            <pc:sldMk cId="3148762962" sldId="326"/>
            <ac:spMk id="24" creationId="{0511D86D-B98B-11FD-31EF-760E22EDEBAA}"/>
          </ac:spMkLst>
        </pc:spChg>
        <pc:spChg chg="mod">
          <ac:chgData name="Nanosh Lucas" userId="07aafde6-92c2-4836-b83b-09ba8e4da9f3" providerId="ADAL" clId="{A0271416-0D03-5C27-9A57-0BDC180B0911}" dt="2026-09-23T14:01:30.023" v="1166"/>
          <ac:spMkLst>
            <pc:docMk/>
            <pc:sldMk cId="3148762962" sldId="326"/>
            <ac:spMk id="25" creationId="{FBC824B6-3452-3073-B7BD-AADB63CC769C}"/>
          </ac:spMkLst>
        </pc:spChg>
        <pc:spChg chg="mod">
          <ac:chgData name="Nanosh Lucas" userId="07aafde6-92c2-4836-b83b-09ba8e4da9f3" providerId="ADAL" clId="{A0271416-0D03-5C27-9A57-0BDC180B0911}" dt="2026-09-23T14:01:30.023" v="1166"/>
          <ac:spMkLst>
            <pc:docMk/>
            <pc:sldMk cId="3148762962" sldId="326"/>
            <ac:spMk id="26" creationId="{F4C27821-391F-258B-FB6C-93A2BA276274}"/>
          </ac:spMkLst>
        </pc:spChg>
        <pc:spChg chg="mod">
          <ac:chgData name="Nanosh Lucas" userId="07aafde6-92c2-4836-b83b-09ba8e4da9f3" providerId="ADAL" clId="{A0271416-0D03-5C27-9A57-0BDC180B0911}" dt="2026-09-23T14:01:30.023" v="1166"/>
          <ac:spMkLst>
            <pc:docMk/>
            <pc:sldMk cId="3148762962" sldId="326"/>
            <ac:spMk id="27" creationId="{0302A063-37A5-9BB5-83E9-8CEB6A2D8E82}"/>
          </ac:spMkLst>
        </pc:spChg>
        <pc:spChg chg="mod">
          <ac:chgData name="Nanosh Lucas" userId="07aafde6-92c2-4836-b83b-09ba8e4da9f3" providerId="ADAL" clId="{A0271416-0D03-5C27-9A57-0BDC180B0911}" dt="2026-09-23T14:01:30.023" v="1166"/>
          <ac:spMkLst>
            <pc:docMk/>
            <pc:sldMk cId="3148762962" sldId="326"/>
            <ac:spMk id="28" creationId="{8070A88E-CBA7-8D69-0094-BB6543520051}"/>
          </ac:spMkLst>
        </pc:spChg>
      </pc:sldChg>
      <pc:sldChg chg="modSp mod">
        <pc:chgData name="Nanosh Lucas" userId="07aafde6-92c2-4836-b83b-09ba8e4da9f3" providerId="ADAL" clId="{A0271416-0D03-5C27-9A57-0BDC180B0911}" dt="2026-09-23T07:34:27.689" v="223" actId="1035"/>
        <pc:sldMkLst>
          <pc:docMk/>
          <pc:sldMk cId="901936316" sldId="383"/>
        </pc:sldMkLst>
        <pc:spChg chg="mod">
          <ac:chgData name="Nanosh Lucas" userId="07aafde6-92c2-4836-b83b-09ba8e4da9f3" providerId="ADAL" clId="{A0271416-0D03-5C27-9A57-0BDC180B0911}" dt="2026-09-23T07:34:27.689" v="223" actId="1035"/>
          <ac:spMkLst>
            <pc:docMk/>
            <pc:sldMk cId="901936316" sldId="383"/>
            <ac:spMk id="3" creationId="{0EFC3517-8CEE-2F2F-B1AB-06D8F2598ABF}"/>
          </ac:spMkLst>
        </pc:spChg>
        <pc:spChg chg="mod">
          <ac:chgData name="Nanosh Lucas" userId="07aafde6-92c2-4836-b83b-09ba8e4da9f3" providerId="ADAL" clId="{A0271416-0D03-5C27-9A57-0BDC180B0911}" dt="2026-09-23T07:34:27.689" v="223" actId="1035"/>
          <ac:spMkLst>
            <pc:docMk/>
            <pc:sldMk cId="901936316" sldId="383"/>
            <ac:spMk id="9" creationId="{B052B6CF-ACF8-C1CF-FC84-77EBBFA21DB9}"/>
          </ac:spMkLst>
        </pc:spChg>
      </pc:sldChg>
      <pc:sldChg chg="delSp modSp mod">
        <pc:chgData name="Nanosh Lucas" userId="07aafde6-92c2-4836-b83b-09ba8e4da9f3" providerId="ADAL" clId="{A0271416-0D03-5C27-9A57-0BDC180B0911}" dt="2026-09-23T07:50:10.114" v="289" actId="478"/>
        <pc:sldMkLst>
          <pc:docMk/>
          <pc:sldMk cId="426385570" sldId="385"/>
        </pc:sldMkLst>
      </pc:sldChg>
      <pc:sldChg chg="addSp delSp modSp mod">
        <pc:chgData name="Nanosh Lucas" userId="07aafde6-92c2-4836-b83b-09ba8e4da9f3" providerId="ADAL" clId="{A0271416-0D03-5C27-9A57-0BDC180B0911}" dt="2026-09-23T15:20:24.832" v="1284" actId="1076"/>
        <pc:sldMkLst>
          <pc:docMk/>
          <pc:sldMk cId="3519259665" sldId="434"/>
        </pc:sldMkLst>
        <pc:spChg chg="mod">
          <ac:chgData name="Nanosh Lucas" userId="07aafde6-92c2-4836-b83b-09ba8e4da9f3" providerId="ADAL" clId="{A0271416-0D03-5C27-9A57-0BDC180B0911}" dt="2026-09-23T07:50:17.391" v="290" actId="1076"/>
          <ac:spMkLst>
            <pc:docMk/>
            <pc:sldMk cId="3519259665" sldId="434"/>
            <ac:spMk id="2" creationId="{E63A0024-6E39-AC17-4D39-64C1E0143CBB}"/>
          </ac:spMkLst>
        </pc:spChg>
        <pc:spChg chg="mod">
          <ac:chgData name="Nanosh Lucas" userId="07aafde6-92c2-4836-b83b-09ba8e4da9f3" providerId="ADAL" clId="{A0271416-0D03-5C27-9A57-0BDC180B0911}" dt="2026-09-23T15:20:19.922" v="1283" actId="20577"/>
          <ac:spMkLst>
            <pc:docMk/>
            <pc:sldMk cId="3519259665" sldId="434"/>
            <ac:spMk id="3" creationId="{AD7C21FF-8239-716F-9A0E-E1AEDA10E39E}"/>
          </ac:spMkLst>
        </pc:spChg>
        <pc:spChg chg="mod">
          <ac:chgData name="Nanosh Lucas" userId="07aafde6-92c2-4836-b83b-09ba8e4da9f3" providerId="ADAL" clId="{A0271416-0D03-5C27-9A57-0BDC180B0911}" dt="2026-09-23T07:42:29.497" v="231"/>
          <ac:spMkLst>
            <pc:docMk/>
            <pc:sldMk cId="3519259665" sldId="434"/>
            <ac:spMk id="39" creationId="{4032974C-A7FA-7EAC-02B3-55E14BC95190}"/>
          </ac:spMkLst>
        </pc:spChg>
        <pc:spChg chg="mod">
          <ac:chgData name="Nanosh Lucas" userId="07aafde6-92c2-4836-b83b-09ba8e4da9f3" providerId="ADAL" clId="{A0271416-0D03-5C27-9A57-0BDC180B0911}" dt="2026-09-23T07:42:29.497" v="231"/>
          <ac:spMkLst>
            <pc:docMk/>
            <pc:sldMk cId="3519259665" sldId="434"/>
            <ac:spMk id="42" creationId="{95D9034D-28A0-484E-204C-EF1809820A96}"/>
          </ac:spMkLst>
        </pc:spChg>
        <pc:spChg chg="mod">
          <ac:chgData name="Nanosh Lucas" userId="07aafde6-92c2-4836-b83b-09ba8e4da9f3" providerId="ADAL" clId="{A0271416-0D03-5C27-9A57-0BDC180B0911}" dt="2026-09-23T07:46:44.804" v="286" actId="20577"/>
          <ac:spMkLst>
            <pc:docMk/>
            <pc:sldMk cId="3519259665" sldId="434"/>
            <ac:spMk id="43" creationId="{B0D5EEFB-049F-0AD8-1ACC-6F74E7D28C89}"/>
          </ac:spMkLst>
        </pc:spChg>
        <pc:spChg chg="mod">
          <ac:chgData name="Nanosh Lucas" userId="07aafde6-92c2-4836-b83b-09ba8e4da9f3" providerId="ADAL" clId="{A0271416-0D03-5C27-9A57-0BDC180B0911}" dt="2026-09-23T07:42:29.497" v="231"/>
          <ac:spMkLst>
            <pc:docMk/>
            <pc:sldMk cId="3519259665" sldId="434"/>
            <ac:spMk id="45" creationId="{F8B71CFC-E972-89AC-D91D-8D96F22BD0D0}"/>
          </ac:spMkLst>
        </pc:spChg>
        <pc:spChg chg="mod">
          <ac:chgData name="Nanosh Lucas" userId="07aafde6-92c2-4836-b83b-09ba8e4da9f3" providerId="ADAL" clId="{A0271416-0D03-5C27-9A57-0BDC180B0911}" dt="2026-09-23T07:42:29.497" v="231"/>
          <ac:spMkLst>
            <pc:docMk/>
            <pc:sldMk cId="3519259665" sldId="434"/>
            <ac:spMk id="46" creationId="{0F64EFAB-120F-E0C7-EA22-CC6F790F464F}"/>
          </ac:spMkLst>
        </pc:spChg>
        <pc:spChg chg="mod">
          <ac:chgData name="Nanosh Lucas" userId="07aafde6-92c2-4836-b83b-09ba8e4da9f3" providerId="ADAL" clId="{A0271416-0D03-5C27-9A57-0BDC180B0911}" dt="2026-09-23T07:42:29.497" v="231"/>
          <ac:spMkLst>
            <pc:docMk/>
            <pc:sldMk cId="3519259665" sldId="434"/>
            <ac:spMk id="47" creationId="{6A4B0AAA-AF23-3A30-FF33-527648776ABC}"/>
          </ac:spMkLst>
        </pc:spChg>
        <pc:spChg chg="mod">
          <ac:chgData name="Nanosh Lucas" userId="07aafde6-92c2-4836-b83b-09ba8e4da9f3" providerId="ADAL" clId="{A0271416-0D03-5C27-9A57-0BDC180B0911}" dt="2026-09-23T07:42:29.497" v="231"/>
          <ac:spMkLst>
            <pc:docMk/>
            <pc:sldMk cId="3519259665" sldId="434"/>
            <ac:spMk id="49" creationId="{9B5E7090-FD55-0BB5-DFEF-8FE7985D64A6}"/>
          </ac:spMkLst>
        </pc:spChg>
        <pc:spChg chg="mod">
          <ac:chgData name="Nanosh Lucas" userId="07aafde6-92c2-4836-b83b-09ba8e4da9f3" providerId="ADAL" clId="{A0271416-0D03-5C27-9A57-0BDC180B0911}" dt="2026-09-23T07:42:29.497" v="231"/>
          <ac:spMkLst>
            <pc:docMk/>
            <pc:sldMk cId="3519259665" sldId="434"/>
            <ac:spMk id="50" creationId="{F1C94409-97BE-264D-0BBA-DF999AFFC57C}"/>
          </ac:spMkLst>
        </pc:spChg>
        <pc:spChg chg="mod">
          <ac:chgData name="Nanosh Lucas" userId="07aafde6-92c2-4836-b83b-09ba8e4da9f3" providerId="ADAL" clId="{A0271416-0D03-5C27-9A57-0BDC180B0911}" dt="2026-09-23T07:42:29.497" v="231"/>
          <ac:spMkLst>
            <pc:docMk/>
            <pc:sldMk cId="3519259665" sldId="434"/>
            <ac:spMk id="51" creationId="{2A561EE4-537F-FE4A-D674-2AEED6E55609}"/>
          </ac:spMkLst>
        </pc:spChg>
        <pc:spChg chg="mod">
          <ac:chgData name="Nanosh Lucas" userId="07aafde6-92c2-4836-b83b-09ba8e4da9f3" providerId="ADAL" clId="{A0271416-0D03-5C27-9A57-0BDC180B0911}" dt="2026-09-23T07:42:29.497" v="231"/>
          <ac:spMkLst>
            <pc:docMk/>
            <pc:sldMk cId="3519259665" sldId="434"/>
            <ac:spMk id="52" creationId="{C026CE69-456E-FC24-3FE5-89C7129202FE}"/>
          </ac:spMkLst>
        </pc:spChg>
        <pc:grpChg chg="mod">
          <ac:chgData name="Nanosh Lucas" userId="07aafde6-92c2-4836-b83b-09ba8e4da9f3" providerId="ADAL" clId="{A0271416-0D03-5C27-9A57-0BDC180B0911}" dt="2026-09-23T07:46:57.695" v="287" actId="1076"/>
          <ac:grpSpMkLst>
            <pc:docMk/>
            <pc:sldMk cId="3519259665" sldId="434"/>
            <ac:grpSpMk id="30" creationId="{298E8606-EA69-E980-A8FD-8F47025F82C5}"/>
          </ac:grpSpMkLst>
        </pc:grpChg>
        <pc:picChg chg="mod">
          <ac:chgData name="Nanosh Lucas" userId="07aafde6-92c2-4836-b83b-09ba8e4da9f3" providerId="ADAL" clId="{A0271416-0D03-5C27-9A57-0BDC180B0911}" dt="2026-09-23T07:52:05.296" v="294" actId="14100"/>
          <ac:picMkLst>
            <pc:docMk/>
            <pc:sldMk cId="3519259665" sldId="434"/>
            <ac:picMk id="4" creationId="{216FC571-EB41-3CF5-49C1-2027508B5579}"/>
          </ac:picMkLst>
        </pc:picChg>
        <pc:picChg chg="add mod">
          <ac:chgData name="Nanosh Lucas" userId="07aafde6-92c2-4836-b83b-09ba8e4da9f3" providerId="ADAL" clId="{A0271416-0D03-5C27-9A57-0BDC180B0911}" dt="2026-09-23T15:20:24.832" v="1284" actId="1076"/>
          <ac:picMkLst>
            <pc:docMk/>
            <pc:sldMk cId="3519259665" sldId="434"/>
            <ac:picMk id="79" creationId="{FDCF7FDB-9E8D-A46A-4F22-573C8E423056}"/>
          </ac:picMkLst>
        </pc:picChg>
      </pc:sldChg>
      <pc:sldChg chg="modSp mod">
        <pc:chgData name="Nanosh Lucas" userId="07aafde6-92c2-4836-b83b-09ba8e4da9f3" providerId="ADAL" clId="{A0271416-0D03-5C27-9A57-0BDC180B0911}" dt="2026-09-23T08:09:48.127" v="625" actId="20577"/>
        <pc:sldMkLst>
          <pc:docMk/>
          <pc:sldMk cId="43375027" sldId="436"/>
        </pc:sldMkLst>
        <pc:spChg chg="mod">
          <ac:chgData name="Nanosh Lucas" userId="07aafde6-92c2-4836-b83b-09ba8e4da9f3" providerId="ADAL" clId="{A0271416-0D03-5C27-9A57-0BDC180B0911}" dt="2026-09-23T08:09:48.127" v="625" actId="20577"/>
          <ac:spMkLst>
            <pc:docMk/>
            <pc:sldMk cId="43375027" sldId="436"/>
            <ac:spMk id="2" creationId="{A57FEBAD-12E8-2EE9-C625-A423E7EE4913}"/>
          </ac:spMkLst>
        </pc:spChg>
      </pc:sldChg>
      <pc:sldChg chg="modSp mod ord">
        <pc:chgData name="Nanosh Lucas" userId="07aafde6-92c2-4836-b83b-09ba8e4da9f3" providerId="ADAL" clId="{A0271416-0D03-5C27-9A57-0BDC180B0911}" dt="2026-09-23T14:00:28.634" v="1158" actId="20577"/>
        <pc:sldMkLst>
          <pc:docMk/>
          <pc:sldMk cId="447075341" sldId="437"/>
        </pc:sldMkLst>
        <pc:spChg chg="mod">
          <ac:chgData name="Nanosh Lucas" userId="07aafde6-92c2-4836-b83b-09ba8e4da9f3" providerId="ADAL" clId="{A0271416-0D03-5C27-9A57-0BDC180B0911}" dt="2026-09-23T14:00:28.634" v="1158" actId="20577"/>
          <ac:spMkLst>
            <pc:docMk/>
            <pc:sldMk cId="447075341" sldId="437"/>
            <ac:spMk id="2" creationId="{1E744F77-37B4-CD5D-2A5F-6EC306B4FF29}"/>
          </ac:spMkLst>
        </pc:spChg>
      </pc:sldChg>
      <pc:sldChg chg="addSp delSp modSp mod ord">
        <pc:chgData name="Nanosh Lucas" userId="07aafde6-92c2-4836-b83b-09ba8e4da9f3" providerId="ADAL" clId="{A0271416-0D03-5C27-9A57-0BDC180B0911}" dt="2026-09-23T13:53:32.428" v="1127" actId="20577"/>
        <pc:sldMkLst>
          <pc:docMk/>
          <pc:sldMk cId="971086803" sldId="452"/>
        </pc:sldMkLst>
        <pc:spChg chg="mod">
          <ac:chgData name="Nanosh Lucas" userId="07aafde6-92c2-4836-b83b-09ba8e4da9f3" providerId="ADAL" clId="{A0271416-0D03-5C27-9A57-0BDC180B0911}" dt="2026-09-23T13:52:18.534" v="1107" actId="1076"/>
          <ac:spMkLst>
            <pc:docMk/>
            <pc:sldMk cId="971086803" sldId="452"/>
            <ac:spMk id="2" creationId="{7B3B0417-8B6E-9208-D34E-FF7F9C4C0F84}"/>
          </ac:spMkLst>
        </pc:spChg>
        <pc:spChg chg="mod">
          <ac:chgData name="Nanosh Lucas" userId="07aafde6-92c2-4836-b83b-09ba8e4da9f3" providerId="ADAL" clId="{A0271416-0D03-5C27-9A57-0BDC180B0911}" dt="2026-09-23T13:53:32.428" v="1127" actId="20577"/>
          <ac:spMkLst>
            <pc:docMk/>
            <pc:sldMk cId="971086803" sldId="452"/>
            <ac:spMk id="12" creationId="{77A6ED12-630E-EB89-CDD3-BB4D6EB97B7F}"/>
          </ac:spMkLst>
        </pc:spChg>
        <pc:spChg chg="mod">
          <ac:chgData name="Nanosh Lucas" userId="07aafde6-92c2-4836-b83b-09ba8e4da9f3" providerId="ADAL" clId="{A0271416-0D03-5C27-9A57-0BDC180B0911}" dt="2026-09-23T13:52:10.206" v="1106"/>
          <ac:spMkLst>
            <pc:docMk/>
            <pc:sldMk cId="971086803" sldId="452"/>
            <ac:spMk id="14" creationId="{C4827579-8CF5-4346-4888-1133DA39354B}"/>
          </ac:spMkLst>
        </pc:spChg>
        <pc:spChg chg="mod">
          <ac:chgData name="Nanosh Lucas" userId="07aafde6-92c2-4836-b83b-09ba8e4da9f3" providerId="ADAL" clId="{A0271416-0D03-5C27-9A57-0BDC180B0911}" dt="2026-09-23T13:52:10.206" v="1106"/>
          <ac:spMkLst>
            <pc:docMk/>
            <pc:sldMk cId="971086803" sldId="452"/>
            <ac:spMk id="17" creationId="{DF6181E8-54C3-B92D-32EB-7CFDF50F649C}"/>
          </ac:spMkLst>
        </pc:spChg>
        <pc:spChg chg="mod">
          <ac:chgData name="Nanosh Lucas" userId="07aafde6-92c2-4836-b83b-09ba8e4da9f3" providerId="ADAL" clId="{A0271416-0D03-5C27-9A57-0BDC180B0911}" dt="2026-09-23T13:52:10.206" v="1106"/>
          <ac:spMkLst>
            <pc:docMk/>
            <pc:sldMk cId="971086803" sldId="452"/>
            <ac:spMk id="20" creationId="{7150C005-D507-EF3D-D3BE-CA6B38F564C0}"/>
          </ac:spMkLst>
        </pc:spChg>
        <pc:spChg chg="mod">
          <ac:chgData name="Nanosh Lucas" userId="07aafde6-92c2-4836-b83b-09ba8e4da9f3" providerId="ADAL" clId="{A0271416-0D03-5C27-9A57-0BDC180B0911}" dt="2026-09-23T13:52:10.206" v="1106"/>
          <ac:spMkLst>
            <pc:docMk/>
            <pc:sldMk cId="971086803" sldId="452"/>
            <ac:spMk id="23" creationId="{1D4F306A-6BB1-F2DB-D59F-5EA413B2319C}"/>
          </ac:spMkLst>
        </pc:spChg>
        <pc:spChg chg="add mod">
          <ac:chgData name="Nanosh Lucas" userId="07aafde6-92c2-4836-b83b-09ba8e4da9f3" providerId="ADAL" clId="{A0271416-0D03-5C27-9A57-0BDC180B0911}" dt="2026-09-23T13:52:10.206" v="1106"/>
          <ac:spMkLst>
            <pc:docMk/>
            <pc:sldMk cId="971086803" sldId="452"/>
            <ac:spMk id="31" creationId="{39DBAC33-B086-E40A-2E4D-2EBE6658C7F1}"/>
          </ac:spMkLst>
        </pc:spChg>
        <pc:spChg chg="mod">
          <ac:chgData name="Nanosh Lucas" userId="07aafde6-92c2-4836-b83b-09ba8e4da9f3" providerId="ADAL" clId="{A0271416-0D03-5C27-9A57-0BDC180B0911}" dt="2026-09-23T13:52:10.206" v="1106"/>
          <ac:spMkLst>
            <pc:docMk/>
            <pc:sldMk cId="971086803" sldId="452"/>
            <ac:spMk id="44" creationId="{09935914-F13A-C577-A235-AF0512930B50}"/>
          </ac:spMkLst>
        </pc:spChg>
        <pc:spChg chg="mod">
          <ac:chgData name="Nanosh Lucas" userId="07aafde6-92c2-4836-b83b-09ba8e4da9f3" providerId="ADAL" clId="{A0271416-0D03-5C27-9A57-0BDC180B0911}" dt="2026-09-23T13:52:10.206" v="1106"/>
          <ac:spMkLst>
            <pc:docMk/>
            <pc:sldMk cId="971086803" sldId="452"/>
            <ac:spMk id="47" creationId="{D39CF312-CDE2-FA7B-FFB4-97B6C3120FA8}"/>
          </ac:spMkLst>
        </pc:spChg>
        <pc:spChg chg="mod">
          <ac:chgData name="Nanosh Lucas" userId="07aafde6-92c2-4836-b83b-09ba8e4da9f3" providerId="ADAL" clId="{A0271416-0D03-5C27-9A57-0BDC180B0911}" dt="2026-09-23T13:52:10.206" v="1106"/>
          <ac:spMkLst>
            <pc:docMk/>
            <pc:sldMk cId="971086803" sldId="452"/>
            <ac:spMk id="50" creationId="{0F16E32F-EAA8-E9C5-A722-A8FA69B96311}"/>
          </ac:spMkLst>
        </pc:spChg>
        <pc:spChg chg="mod">
          <ac:chgData name="Nanosh Lucas" userId="07aafde6-92c2-4836-b83b-09ba8e4da9f3" providerId="ADAL" clId="{A0271416-0D03-5C27-9A57-0BDC180B0911}" dt="2026-09-23T13:52:10.206" v="1106"/>
          <ac:spMkLst>
            <pc:docMk/>
            <pc:sldMk cId="971086803" sldId="452"/>
            <ac:spMk id="53" creationId="{A8C2431C-497F-FB44-2FA6-08CC6D119A6E}"/>
          </ac:spMkLst>
        </pc:spChg>
        <pc:spChg chg="mod">
          <ac:chgData name="Nanosh Lucas" userId="07aafde6-92c2-4836-b83b-09ba8e4da9f3" providerId="ADAL" clId="{A0271416-0D03-5C27-9A57-0BDC180B0911}" dt="2026-09-23T13:52:10.206" v="1106"/>
          <ac:spMkLst>
            <pc:docMk/>
            <pc:sldMk cId="971086803" sldId="452"/>
            <ac:spMk id="56" creationId="{043495EF-AE66-03BD-796F-B3F4781C3FE5}"/>
          </ac:spMkLst>
        </pc:spChg>
      </pc:sldChg>
      <pc:sldChg chg="addSp modSp ord">
        <pc:chgData name="Nanosh Lucas" userId="07aafde6-92c2-4836-b83b-09ba8e4da9f3" providerId="ADAL" clId="{A0271416-0D03-5C27-9A57-0BDC180B0911}" dt="2026-09-23T14:01:18.817" v="1164"/>
        <pc:sldMkLst>
          <pc:docMk/>
          <pc:sldMk cId="1529237028" sldId="466"/>
        </pc:sldMkLst>
        <pc:spChg chg="mod">
          <ac:chgData name="Nanosh Lucas" userId="07aafde6-92c2-4836-b83b-09ba8e4da9f3" providerId="ADAL" clId="{A0271416-0D03-5C27-9A57-0BDC180B0911}" dt="2026-09-23T14:01:18.817" v="1164"/>
          <ac:spMkLst>
            <pc:docMk/>
            <pc:sldMk cId="1529237028" sldId="466"/>
            <ac:spMk id="13" creationId="{36B9753B-388B-9729-E16D-315892AA8A34}"/>
          </ac:spMkLst>
        </pc:spChg>
        <pc:spChg chg="mod">
          <ac:chgData name="Nanosh Lucas" userId="07aafde6-92c2-4836-b83b-09ba8e4da9f3" providerId="ADAL" clId="{A0271416-0D03-5C27-9A57-0BDC180B0911}" dt="2026-09-23T14:01:18.817" v="1164"/>
          <ac:spMkLst>
            <pc:docMk/>
            <pc:sldMk cId="1529237028" sldId="466"/>
            <ac:spMk id="14" creationId="{2062D643-86A8-F4CB-7C59-83EA5E7EB6C9}"/>
          </ac:spMkLst>
        </pc:spChg>
        <pc:spChg chg="mod">
          <ac:chgData name="Nanosh Lucas" userId="07aafde6-92c2-4836-b83b-09ba8e4da9f3" providerId="ADAL" clId="{A0271416-0D03-5C27-9A57-0BDC180B0911}" dt="2026-09-23T14:01:18.817" v="1164"/>
          <ac:spMkLst>
            <pc:docMk/>
            <pc:sldMk cId="1529237028" sldId="466"/>
            <ac:spMk id="15" creationId="{33BC9E9E-E5DD-75F7-7A6B-BA2961D19CB9}"/>
          </ac:spMkLst>
        </pc:spChg>
        <pc:spChg chg="mod">
          <ac:chgData name="Nanosh Lucas" userId="07aafde6-92c2-4836-b83b-09ba8e4da9f3" providerId="ADAL" clId="{A0271416-0D03-5C27-9A57-0BDC180B0911}" dt="2026-09-23T14:01:18.817" v="1164"/>
          <ac:spMkLst>
            <pc:docMk/>
            <pc:sldMk cId="1529237028" sldId="466"/>
            <ac:spMk id="16" creationId="{853E4977-3CA9-7989-E679-D140319961E1}"/>
          </ac:spMkLst>
        </pc:spChg>
        <pc:spChg chg="mod">
          <ac:chgData name="Nanosh Lucas" userId="07aafde6-92c2-4836-b83b-09ba8e4da9f3" providerId="ADAL" clId="{A0271416-0D03-5C27-9A57-0BDC180B0911}" dt="2026-09-23T14:01:18.817" v="1164"/>
          <ac:spMkLst>
            <pc:docMk/>
            <pc:sldMk cId="1529237028" sldId="466"/>
            <ac:spMk id="17" creationId="{6C3322C7-B22B-2A43-AF62-C09B1A582A14}"/>
          </ac:spMkLst>
        </pc:spChg>
        <pc:spChg chg="mod">
          <ac:chgData name="Nanosh Lucas" userId="07aafde6-92c2-4836-b83b-09ba8e4da9f3" providerId="ADAL" clId="{A0271416-0D03-5C27-9A57-0BDC180B0911}" dt="2026-09-23T14:01:18.817" v="1164"/>
          <ac:spMkLst>
            <pc:docMk/>
            <pc:sldMk cId="1529237028" sldId="466"/>
            <ac:spMk id="18" creationId="{6F3504C4-A56B-769F-06A5-783EE590BF37}"/>
          </ac:spMkLst>
        </pc:spChg>
        <pc:spChg chg="mod">
          <ac:chgData name="Nanosh Lucas" userId="07aafde6-92c2-4836-b83b-09ba8e4da9f3" providerId="ADAL" clId="{A0271416-0D03-5C27-9A57-0BDC180B0911}" dt="2026-09-23T14:01:18.817" v="1164"/>
          <ac:spMkLst>
            <pc:docMk/>
            <pc:sldMk cId="1529237028" sldId="466"/>
            <ac:spMk id="19" creationId="{02CF7980-7CDA-68BF-D724-C6ED12B0A631}"/>
          </ac:spMkLst>
        </pc:spChg>
        <pc:spChg chg="mod">
          <ac:chgData name="Nanosh Lucas" userId="07aafde6-92c2-4836-b83b-09ba8e4da9f3" providerId="ADAL" clId="{A0271416-0D03-5C27-9A57-0BDC180B0911}" dt="2026-09-23T14:01:18.817" v="1164"/>
          <ac:spMkLst>
            <pc:docMk/>
            <pc:sldMk cId="1529237028" sldId="466"/>
            <ac:spMk id="20" creationId="{01FB92CD-2AF0-EF1B-EA84-6F59F090E3A6}"/>
          </ac:spMkLst>
        </pc:spChg>
        <pc:spChg chg="mod">
          <ac:chgData name="Nanosh Lucas" userId="07aafde6-92c2-4836-b83b-09ba8e4da9f3" providerId="ADAL" clId="{A0271416-0D03-5C27-9A57-0BDC180B0911}" dt="2026-09-23T14:01:18.817" v="1164"/>
          <ac:spMkLst>
            <pc:docMk/>
            <pc:sldMk cId="1529237028" sldId="466"/>
            <ac:spMk id="21" creationId="{F1DB9D58-8827-8371-12AF-FF6CBA7F4331}"/>
          </ac:spMkLst>
        </pc:spChg>
        <pc:spChg chg="mod">
          <ac:chgData name="Nanosh Lucas" userId="07aafde6-92c2-4836-b83b-09ba8e4da9f3" providerId="ADAL" clId="{A0271416-0D03-5C27-9A57-0BDC180B0911}" dt="2026-09-23T14:01:18.817" v="1164"/>
          <ac:spMkLst>
            <pc:docMk/>
            <pc:sldMk cId="1529237028" sldId="466"/>
            <ac:spMk id="28" creationId="{9DB5846D-4F63-FCA8-2FC9-FC515D759D18}"/>
          </ac:spMkLst>
        </pc:spChg>
      </pc:sldChg>
      <pc:sldChg chg="ord">
        <pc:chgData name="Nanosh Lucas" userId="07aafde6-92c2-4836-b83b-09ba8e4da9f3" providerId="ADAL" clId="{A0271416-0D03-5C27-9A57-0BDC180B0911}" dt="2026-09-23T15:33:15.407" v="1466" actId="20578"/>
        <pc:sldMkLst>
          <pc:docMk/>
          <pc:sldMk cId="99039112" sldId="524"/>
        </pc:sldMkLst>
      </pc:sldChg>
      <pc:sldChg chg="addSp delSp modSp mod">
        <pc:chgData name="Nanosh Lucas" userId="07aafde6-92c2-4836-b83b-09ba8e4da9f3" providerId="ADAL" clId="{A0271416-0D03-5C27-9A57-0BDC180B0911}" dt="2026-09-23T08:03:30.849" v="407" actId="6549"/>
        <pc:sldMkLst>
          <pc:docMk/>
          <pc:sldMk cId="515679196" sldId="704"/>
        </pc:sldMkLst>
        <pc:spChg chg="mod">
          <ac:chgData name="Nanosh Lucas" userId="07aafde6-92c2-4836-b83b-09ba8e4da9f3" providerId="ADAL" clId="{A0271416-0D03-5C27-9A57-0BDC180B0911}" dt="2026-09-23T08:03:30.849" v="407" actId="6549"/>
          <ac:spMkLst>
            <pc:docMk/>
            <pc:sldMk cId="515679196" sldId="704"/>
            <ac:spMk id="2" creationId="{AC59B18A-65D3-DB28-7095-9BC54084B388}"/>
          </ac:spMkLst>
        </pc:spChg>
        <pc:spChg chg="mod">
          <ac:chgData name="Nanosh Lucas" userId="07aafde6-92c2-4836-b83b-09ba8e4da9f3" providerId="ADAL" clId="{A0271416-0D03-5C27-9A57-0BDC180B0911}" dt="2026-09-23T08:02:49.028" v="398" actId="20577"/>
          <ac:spMkLst>
            <pc:docMk/>
            <pc:sldMk cId="515679196" sldId="704"/>
            <ac:spMk id="4" creationId="{76E542B1-2A7E-A258-6E9A-3D1857BA1DE0}"/>
          </ac:spMkLst>
        </pc:spChg>
        <pc:spChg chg="mod">
          <ac:chgData name="Nanosh Lucas" userId="07aafde6-92c2-4836-b83b-09ba8e4da9f3" providerId="ADAL" clId="{A0271416-0D03-5C27-9A57-0BDC180B0911}" dt="2026-09-23T08:01:57.406" v="380"/>
          <ac:spMkLst>
            <pc:docMk/>
            <pc:sldMk cId="515679196" sldId="704"/>
            <ac:spMk id="15" creationId="{4214DA60-9B25-F490-CE96-270BEC549C6D}"/>
          </ac:spMkLst>
        </pc:spChg>
        <pc:spChg chg="mod">
          <ac:chgData name="Nanosh Lucas" userId="07aafde6-92c2-4836-b83b-09ba8e4da9f3" providerId="ADAL" clId="{A0271416-0D03-5C27-9A57-0BDC180B0911}" dt="2026-09-23T08:01:57.406" v="380"/>
          <ac:spMkLst>
            <pc:docMk/>
            <pc:sldMk cId="515679196" sldId="704"/>
            <ac:spMk id="17" creationId="{AD7BAC07-D578-0B0D-56D0-29C76872C4C7}"/>
          </ac:spMkLst>
        </pc:spChg>
        <pc:spChg chg="mod">
          <ac:chgData name="Nanosh Lucas" userId="07aafde6-92c2-4836-b83b-09ba8e4da9f3" providerId="ADAL" clId="{A0271416-0D03-5C27-9A57-0BDC180B0911}" dt="2026-09-23T08:01:57.406" v="380"/>
          <ac:spMkLst>
            <pc:docMk/>
            <pc:sldMk cId="515679196" sldId="704"/>
            <ac:spMk id="18" creationId="{E40A4C7D-4889-1529-03B6-7F4587CCAE19}"/>
          </ac:spMkLst>
        </pc:spChg>
        <pc:spChg chg="mod">
          <ac:chgData name="Nanosh Lucas" userId="07aafde6-92c2-4836-b83b-09ba8e4da9f3" providerId="ADAL" clId="{A0271416-0D03-5C27-9A57-0BDC180B0911}" dt="2026-09-23T08:01:57.406" v="380"/>
          <ac:spMkLst>
            <pc:docMk/>
            <pc:sldMk cId="515679196" sldId="704"/>
            <ac:spMk id="20" creationId="{17E03E8C-9978-5ED6-D47E-21A870251E99}"/>
          </ac:spMkLst>
        </pc:spChg>
        <pc:spChg chg="mod">
          <ac:chgData name="Nanosh Lucas" userId="07aafde6-92c2-4836-b83b-09ba8e4da9f3" providerId="ADAL" clId="{A0271416-0D03-5C27-9A57-0BDC180B0911}" dt="2026-09-23T08:01:57.406" v="380"/>
          <ac:spMkLst>
            <pc:docMk/>
            <pc:sldMk cId="515679196" sldId="704"/>
            <ac:spMk id="23" creationId="{98F80B09-F636-932E-9334-65B4F74DDD02}"/>
          </ac:spMkLst>
        </pc:spChg>
        <pc:spChg chg="mod">
          <ac:chgData name="Nanosh Lucas" userId="07aafde6-92c2-4836-b83b-09ba8e4da9f3" providerId="ADAL" clId="{A0271416-0D03-5C27-9A57-0BDC180B0911}" dt="2026-09-23T08:01:57.406" v="380"/>
          <ac:spMkLst>
            <pc:docMk/>
            <pc:sldMk cId="515679196" sldId="704"/>
            <ac:spMk id="24" creationId="{783F10DD-B131-C660-1642-CBBDAB2A1683}"/>
          </ac:spMkLst>
        </pc:spChg>
        <pc:spChg chg="mod">
          <ac:chgData name="Nanosh Lucas" userId="07aafde6-92c2-4836-b83b-09ba8e4da9f3" providerId="ADAL" clId="{A0271416-0D03-5C27-9A57-0BDC180B0911}" dt="2026-09-23T08:01:57.406" v="380"/>
          <ac:spMkLst>
            <pc:docMk/>
            <pc:sldMk cId="515679196" sldId="704"/>
            <ac:spMk id="25" creationId="{2581C38E-7BD5-F227-7995-65E56CBCEA8B}"/>
          </ac:spMkLst>
        </pc:spChg>
        <pc:spChg chg="mod">
          <ac:chgData name="Nanosh Lucas" userId="07aafde6-92c2-4836-b83b-09ba8e4da9f3" providerId="ADAL" clId="{A0271416-0D03-5C27-9A57-0BDC180B0911}" dt="2026-09-23T08:01:57.406" v="380"/>
          <ac:spMkLst>
            <pc:docMk/>
            <pc:sldMk cId="515679196" sldId="704"/>
            <ac:spMk id="26" creationId="{8E0E4206-0A00-4279-7CE8-1E31FDE63167}"/>
          </ac:spMkLst>
        </pc:spChg>
        <pc:spChg chg="mod">
          <ac:chgData name="Nanosh Lucas" userId="07aafde6-92c2-4836-b83b-09ba8e4da9f3" providerId="ADAL" clId="{A0271416-0D03-5C27-9A57-0BDC180B0911}" dt="2026-09-23T08:01:57.406" v="380"/>
          <ac:spMkLst>
            <pc:docMk/>
            <pc:sldMk cId="515679196" sldId="704"/>
            <ac:spMk id="28" creationId="{093EA33C-ECD4-EF1B-2EEA-39CE2984D23F}"/>
          </ac:spMkLst>
        </pc:spChg>
        <pc:spChg chg="mod">
          <ac:chgData name="Nanosh Lucas" userId="07aafde6-92c2-4836-b83b-09ba8e4da9f3" providerId="ADAL" clId="{A0271416-0D03-5C27-9A57-0BDC180B0911}" dt="2026-09-23T08:01:57.406" v="380"/>
          <ac:spMkLst>
            <pc:docMk/>
            <pc:sldMk cId="515679196" sldId="704"/>
            <ac:spMk id="30" creationId="{C1B6FE1D-2952-DF25-B6B6-CAB0A87A73F0}"/>
          </ac:spMkLst>
        </pc:spChg>
      </pc:sldChg>
      <pc:sldChg chg="addSp modSp ord">
        <pc:chgData name="Nanosh Lucas" userId="07aafde6-92c2-4836-b83b-09ba8e4da9f3" providerId="ADAL" clId="{A0271416-0D03-5C27-9A57-0BDC180B0911}" dt="2026-09-23T14:01:25.143" v="1165"/>
        <pc:sldMkLst>
          <pc:docMk/>
          <pc:sldMk cId="264317258" sldId="707"/>
        </pc:sldMkLst>
        <pc:spChg chg="mod">
          <ac:chgData name="Nanosh Lucas" userId="07aafde6-92c2-4836-b83b-09ba8e4da9f3" providerId="ADAL" clId="{A0271416-0D03-5C27-9A57-0BDC180B0911}" dt="2026-09-23T14:01:25.143" v="1165"/>
          <ac:spMkLst>
            <pc:docMk/>
            <pc:sldMk cId="264317258" sldId="707"/>
            <ac:spMk id="14" creationId="{793828CC-84E3-106B-7D1A-874DC4F47891}"/>
          </ac:spMkLst>
        </pc:spChg>
        <pc:spChg chg="mod">
          <ac:chgData name="Nanosh Lucas" userId="07aafde6-92c2-4836-b83b-09ba8e4da9f3" providerId="ADAL" clId="{A0271416-0D03-5C27-9A57-0BDC180B0911}" dt="2026-09-23T14:01:25.143" v="1165"/>
          <ac:spMkLst>
            <pc:docMk/>
            <pc:sldMk cId="264317258" sldId="707"/>
            <ac:spMk id="15" creationId="{3ACE0DB6-78E7-C4AE-58B1-C0C13A11CDBD}"/>
          </ac:spMkLst>
        </pc:spChg>
        <pc:spChg chg="mod">
          <ac:chgData name="Nanosh Lucas" userId="07aafde6-92c2-4836-b83b-09ba8e4da9f3" providerId="ADAL" clId="{A0271416-0D03-5C27-9A57-0BDC180B0911}" dt="2026-09-23T14:01:25.143" v="1165"/>
          <ac:spMkLst>
            <pc:docMk/>
            <pc:sldMk cId="264317258" sldId="707"/>
            <ac:spMk id="16" creationId="{A8C821CC-AD72-10A7-E62B-DD6C3718801E}"/>
          </ac:spMkLst>
        </pc:spChg>
        <pc:spChg chg="mod">
          <ac:chgData name="Nanosh Lucas" userId="07aafde6-92c2-4836-b83b-09ba8e4da9f3" providerId="ADAL" clId="{A0271416-0D03-5C27-9A57-0BDC180B0911}" dt="2026-09-23T14:01:25.143" v="1165"/>
          <ac:spMkLst>
            <pc:docMk/>
            <pc:sldMk cId="264317258" sldId="707"/>
            <ac:spMk id="18" creationId="{BBC1BB0F-0F20-CB7A-B494-A80DE041A903}"/>
          </ac:spMkLst>
        </pc:spChg>
        <pc:spChg chg="mod">
          <ac:chgData name="Nanosh Lucas" userId="07aafde6-92c2-4836-b83b-09ba8e4da9f3" providerId="ADAL" clId="{A0271416-0D03-5C27-9A57-0BDC180B0911}" dt="2026-09-23T14:01:25.143" v="1165"/>
          <ac:spMkLst>
            <pc:docMk/>
            <pc:sldMk cId="264317258" sldId="707"/>
            <ac:spMk id="21" creationId="{569FCC22-6325-6736-8D67-156FAD89DDA7}"/>
          </ac:spMkLst>
        </pc:spChg>
        <pc:spChg chg="mod">
          <ac:chgData name="Nanosh Lucas" userId="07aafde6-92c2-4836-b83b-09ba8e4da9f3" providerId="ADAL" clId="{A0271416-0D03-5C27-9A57-0BDC180B0911}" dt="2026-09-23T14:01:25.143" v="1165"/>
          <ac:spMkLst>
            <pc:docMk/>
            <pc:sldMk cId="264317258" sldId="707"/>
            <ac:spMk id="22" creationId="{709CCB78-8E3C-0164-3B9A-C6BA735272E3}"/>
          </ac:spMkLst>
        </pc:spChg>
        <pc:spChg chg="mod">
          <ac:chgData name="Nanosh Lucas" userId="07aafde6-92c2-4836-b83b-09ba8e4da9f3" providerId="ADAL" clId="{A0271416-0D03-5C27-9A57-0BDC180B0911}" dt="2026-09-23T14:01:25.143" v="1165"/>
          <ac:spMkLst>
            <pc:docMk/>
            <pc:sldMk cId="264317258" sldId="707"/>
            <ac:spMk id="24" creationId="{2AFAE8CC-4187-618E-FECC-6BFCADA2B11C}"/>
          </ac:spMkLst>
        </pc:spChg>
        <pc:spChg chg="mod">
          <ac:chgData name="Nanosh Lucas" userId="07aafde6-92c2-4836-b83b-09ba8e4da9f3" providerId="ADAL" clId="{A0271416-0D03-5C27-9A57-0BDC180B0911}" dt="2026-09-23T14:01:25.143" v="1165"/>
          <ac:spMkLst>
            <pc:docMk/>
            <pc:sldMk cId="264317258" sldId="707"/>
            <ac:spMk id="26" creationId="{1E5982E6-7BA9-19E7-C2F8-181EE021465A}"/>
          </ac:spMkLst>
        </pc:spChg>
        <pc:spChg chg="mod">
          <ac:chgData name="Nanosh Lucas" userId="07aafde6-92c2-4836-b83b-09ba8e4da9f3" providerId="ADAL" clId="{A0271416-0D03-5C27-9A57-0BDC180B0911}" dt="2026-09-23T14:01:25.143" v="1165"/>
          <ac:spMkLst>
            <pc:docMk/>
            <pc:sldMk cId="264317258" sldId="707"/>
            <ac:spMk id="28" creationId="{AEE7D78A-C7C6-31AF-701E-4F1A14B52713}"/>
          </ac:spMkLst>
        </pc:spChg>
        <pc:spChg chg="mod">
          <ac:chgData name="Nanosh Lucas" userId="07aafde6-92c2-4836-b83b-09ba8e4da9f3" providerId="ADAL" clId="{A0271416-0D03-5C27-9A57-0BDC180B0911}" dt="2026-09-23T14:01:25.143" v="1165"/>
          <ac:spMkLst>
            <pc:docMk/>
            <pc:sldMk cId="264317258" sldId="707"/>
            <ac:spMk id="29" creationId="{495988A5-468D-7819-ADD6-A7E469E39CA5}"/>
          </ac:spMkLst>
        </pc:spChg>
      </pc:sldChg>
      <pc:sldChg chg="addSp delSp modSp mod">
        <pc:chgData name="Nanosh Lucas" userId="07aafde6-92c2-4836-b83b-09ba8e4da9f3" providerId="ADAL" clId="{A0271416-0D03-5C27-9A57-0BDC180B0911}" dt="2026-09-23T13:51:23.318" v="1076" actId="22"/>
        <pc:sldMkLst>
          <pc:docMk/>
          <pc:sldMk cId="1229058218" sldId="710"/>
        </pc:sldMkLst>
        <pc:spChg chg="mod">
          <ac:chgData name="Nanosh Lucas" userId="07aafde6-92c2-4836-b83b-09ba8e4da9f3" providerId="ADAL" clId="{A0271416-0D03-5C27-9A57-0BDC180B0911}" dt="2026-09-23T13:44:43.845" v="1038" actId="20577"/>
          <ac:spMkLst>
            <pc:docMk/>
            <pc:sldMk cId="1229058218" sldId="710"/>
            <ac:spMk id="2" creationId="{563ABDFA-E65D-FEDF-3911-3041A914B2B3}"/>
          </ac:spMkLst>
        </pc:spChg>
        <pc:spChg chg="mod">
          <ac:chgData name="Nanosh Lucas" userId="07aafde6-92c2-4836-b83b-09ba8e4da9f3" providerId="ADAL" clId="{A0271416-0D03-5C27-9A57-0BDC180B0911}" dt="2026-09-23T13:27:47.128" v="1015" actId="1036"/>
          <ac:spMkLst>
            <pc:docMk/>
            <pc:sldMk cId="1229058218" sldId="710"/>
            <ac:spMk id="8" creationId="{76F5081D-2456-CA93-3149-ABF27DAC34A9}"/>
          </ac:spMkLst>
        </pc:spChg>
        <pc:spChg chg="mod">
          <ac:chgData name="Nanosh Lucas" userId="07aafde6-92c2-4836-b83b-09ba8e4da9f3" providerId="ADAL" clId="{A0271416-0D03-5C27-9A57-0BDC180B0911}" dt="2026-09-23T13:46:24.109" v="1072" actId="12"/>
          <ac:spMkLst>
            <pc:docMk/>
            <pc:sldMk cId="1229058218" sldId="710"/>
            <ac:spMk id="13" creationId="{4653164E-03FB-409C-290F-7A2E7658F492}"/>
          </ac:spMkLst>
        </pc:spChg>
        <pc:spChg chg="mod">
          <ac:chgData name="Nanosh Lucas" userId="07aafde6-92c2-4836-b83b-09ba8e4da9f3" providerId="ADAL" clId="{A0271416-0D03-5C27-9A57-0BDC180B0911}" dt="2026-09-23T13:45:21.331" v="1068" actId="1035"/>
          <ac:spMkLst>
            <pc:docMk/>
            <pc:sldMk cId="1229058218" sldId="710"/>
            <ac:spMk id="14" creationId="{BF20420E-93F7-0D7B-04BC-4A54C31BABA3}"/>
          </ac:spMkLst>
        </pc:spChg>
        <pc:spChg chg="mod">
          <ac:chgData name="Nanosh Lucas" userId="07aafde6-92c2-4836-b83b-09ba8e4da9f3" providerId="ADAL" clId="{A0271416-0D03-5C27-9A57-0BDC180B0911}" dt="2026-09-23T13:45:21.331" v="1068" actId="1035"/>
          <ac:spMkLst>
            <pc:docMk/>
            <pc:sldMk cId="1229058218" sldId="710"/>
            <ac:spMk id="15" creationId="{F398CBB8-647A-EF17-96F6-CC9F8EA1C7C2}"/>
          </ac:spMkLst>
        </pc:spChg>
        <pc:spChg chg="mod">
          <ac:chgData name="Nanosh Lucas" userId="07aafde6-92c2-4836-b83b-09ba8e4da9f3" providerId="ADAL" clId="{A0271416-0D03-5C27-9A57-0BDC180B0911}" dt="2026-09-23T13:45:21.331" v="1068" actId="1035"/>
          <ac:spMkLst>
            <pc:docMk/>
            <pc:sldMk cId="1229058218" sldId="710"/>
            <ac:spMk id="16" creationId="{92249146-4B97-A5E1-CFAC-92B9480A3EBD}"/>
          </ac:spMkLst>
        </pc:spChg>
        <pc:spChg chg="mod">
          <ac:chgData name="Nanosh Lucas" userId="07aafde6-92c2-4836-b83b-09ba8e4da9f3" providerId="ADAL" clId="{A0271416-0D03-5C27-9A57-0BDC180B0911}" dt="2026-09-23T13:27:57.620" v="1016"/>
          <ac:spMkLst>
            <pc:docMk/>
            <pc:sldMk cId="1229058218" sldId="710"/>
            <ac:spMk id="21" creationId="{44B92002-DFD7-F9F6-C8C0-A0BF0AC40D22}"/>
          </ac:spMkLst>
        </pc:spChg>
        <pc:spChg chg="mod">
          <ac:chgData name="Nanosh Lucas" userId="07aafde6-92c2-4836-b83b-09ba8e4da9f3" providerId="ADAL" clId="{A0271416-0D03-5C27-9A57-0BDC180B0911}" dt="2026-09-23T13:27:57.620" v="1016"/>
          <ac:spMkLst>
            <pc:docMk/>
            <pc:sldMk cId="1229058218" sldId="710"/>
            <ac:spMk id="22" creationId="{57D149F7-7B3A-0919-5DE4-AB924292D567}"/>
          </ac:spMkLst>
        </pc:spChg>
        <pc:spChg chg="mod">
          <ac:chgData name="Nanosh Lucas" userId="07aafde6-92c2-4836-b83b-09ba8e4da9f3" providerId="ADAL" clId="{A0271416-0D03-5C27-9A57-0BDC180B0911}" dt="2026-09-23T13:27:57.620" v="1016"/>
          <ac:spMkLst>
            <pc:docMk/>
            <pc:sldMk cId="1229058218" sldId="710"/>
            <ac:spMk id="23" creationId="{08C246C6-F65B-B667-FD78-F6C9599C5250}"/>
          </ac:spMkLst>
        </pc:spChg>
        <pc:spChg chg="mod">
          <ac:chgData name="Nanosh Lucas" userId="07aafde6-92c2-4836-b83b-09ba8e4da9f3" providerId="ADAL" clId="{A0271416-0D03-5C27-9A57-0BDC180B0911}" dt="2026-09-23T13:27:57.620" v="1016"/>
          <ac:spMkLst>
            <pc:docMk/>
            <pc:sldMk cId="1229058218" sldId="710"/>
            <ac:spMk id="26" creationId="{6F318373-1D26-BFE9-B66F-4E66B3FB0300}"/>
          </ac:spMkLst>
        </pc:spChg>
        <pc:spChg chg="mod">
          <ac:chgData name="Nanosh Lucas" userId="07aafde6-92c2-4836-b83b-09ba8e4da9f3" providerId="ADAL" clId="{A0271416-0D03-5C27-9A57-0BDC180B0911}" dt="2026-09-23T13:27:57.620" v="1016"/>
          <ac:spMkLst>
            <pc:docMk/>
            <pc:sldMk cId="1229058218" sldId="710"/>
            <ac:spMk id="27" creationId="{50C9A580-9282-D23D-45D9-3644CF71FD1B}"/>
          </ac:spMkLst>
        </pc:spChg>
        <pc:spChg chg="mod">
          <ac:chgData name="Nanosh Lucas" userId="07aafde6-92c2-4836-b83b-09ba8e4da9f3" providerId="ADAL" clId="{A0271416-0D03-5C27-9A57-0BDC180B0911}" dt="2026-09-23T13:27:57.620" v="1016"/>
          <ac:spMkLst>
            <pc:docMk/>
            <pc:sldMk cId="1229058218" sldId="710"/>
            <ac:spMk id="28" creationId="{9B60AB0A-8717-4867-67D3-DDC412AA429B}"/>
          </ac:spMkLst>
        </pc:spChg>
        <pc:spChg chg="mod">
          <ac:chgData name="Nanosh Lucas" userId="07aafde6-92c2-4836-b83b-09ba8e4da9f3" providerId="ADAL" clId="{A0271416-0D03-5C27-9A57-0BDC180B0911}" dt="2026-09-23T13:27:57.620" v="1016"/>
          <ac:spMkLst>
            <pc:docMk/>
            <pc:sldMk cId="1229058218" sldId="710"/>
            <ac:spMk id="29" creationId="{FE8D8F90-32D4-F09A-B56B-9A6FB472675D}"/>
          </ac:spMkLst>
        </pc:spChg>
        <pc:spChg chg="mod">
          <ac:chgData name="Nanosh Lucas" userId="07aafde6-92c2-4836-b83b-09ba8e4da9f3" providerId="ADAL" clId="{A0271416-0D03-5C27-9A57-0BDC180B0911}" dt="2026-09-23T13:27:57.620" v="1016"/>
          <ac:spMkLst>
            <pc:docMk/>
            <pc:sldMk cId="1229058218" sldId="710"/>
            <ac:spMk id="31" creationId="{4976F0F2-7DAE-0474-141F-3A64C63172BA}"/>
          </ac:spMkLst>
        </pc:spChg>
        <pc:spChg chg="mod">
          <ac:chgData name="Nanosh Lucas" userId="07aafde6-92c2-4836-b83b-09ba8e4da9f3" providerId="ADAL" clId="{A0271416-0D03-5C27-9A57-0BDC180B0911}" dt="2026-09-23T13:27:57.620" v="1016"/>
          <ac:spMkLst>
            <pc:docMk/>
            <pc:sldMk cId="1229058218" sldId="710"/>
            <ac:spMk id="35" creationId="{D4C0F4D7-A69D-81FF-C83D-31841722D05E}"/>
          </ac:spMkLst>
        </pc:spChg>
        <pc:spChg chg="mod">
          <ac:chgData name="Nanosh Lucas" userId="07aafde6-92c2-4836-b83b-09ba8e4da9f3" providerId="ADAL" clId="{A0271416-0D03-5C27-9A57-0BDC180B0911}" dt="2026-09-23T13:27:57.620" v="1016"/>
          <ac:spMkLst>
            <pc:docMk/>
            <pc:sldMk cId="1229058218" sldId="710"/>
            <ac:spMk id="36" creationId="{6433D761-A5AC-9A4C-3ED5-929325945274}"/>
          </ac:spMkLst>
        </pc:spChg>
        <pc:picChg chg="mod">
          <ac:chgData name="Nanosh Lucas" userId="07aafde6-92c2-4836-b83b-09ba8e4da9f3" providerId="ADAL" clId="{A0271416-0D03-5C27-9A57-0BDC180B0911}" dt="2026-09-23T13:45:08.795" v="1051" actId="1035"/>
          <ac:picMkLst>
            <pc:docMk/>
            <pc:sldMk cId="1229058218" sldId="710"/>
            <ac:picMk id="4" creationId="{9B36DB53-A9DF-8DCB-458D-C3C02328AD20}"/>
          </ac:picMkLst>
        </pc:picChg>
        <pc:picChg chg="mod">
          <ac:chgData name="Nanosh Lucas" userId="07aafde6-92c2-4836-b83b-09ba8e4da9f3" providerId="ADAL" clId="{A0271416-0D03-5C27-9A57-0BDC180B0911}" dt="2026-09-23T13:45:08.795" v="1051" actId="1035"/>
          <ac:picMkLst>
            <pc:docMk/>
            <pc:sldMk cId="1229058218" sldId="710"/>
            <ac:picMk id="5" creationId="{93B474C6-863D-A9AE-4EA0-F06D40E36D18}"/>
          </ac:picMkLst>
        </pc:picChg>
        <pc:picChg chg="mod">
          <ac:chgData name="Nanosh Lucas" userId="07aafde6-92c2-4836-b83b-09ba8e4da9f3" providerId="ADAL" clId="{A0271416-0D03-5C27-9A57-0BDC180B0911}" dt="2026-09-23T13:45:08.795" v="1051" actId="1035"/>
          <ac:picMkLst>
            <pc:docMk/>
            <pc:sldMk cId="1229058218" sldId="710"/>
            <ac:picMk id="6" creationId="{6ECF75E6-336E-36CF-90DC-BD831578E709}"/>
          </ac:picMkLst>
        </pc:picChg>
        <pc:picChg chg="mod">
          <ac:chgData name="Nanosh Lucas" userId="07aafde6-92c2-4836-b83b-09ba8e4da9f3" providerId="ADAL" clId="{A0271416-0D03-5C27-9A57-0BDC180B0911}" dt="2026-09-23T13:45:08.795" v="1051" actId="1035"/>
          <ac:picMkLst>
            <pc:docMk/>
            <pc:sldMk cId="1229058218" sldId="710"/>
            <ac:picMk id="7" creationId="{E7A2093E-C713-D69D-B7CA-4DCA1B39137F}"/>
          </ac:picMkLst>
        </pc:picChg>
      </pc:sldChg>
      <pc:sldChg chg="addSp delSp modSp mod modShow">
        <pc:chgData name="Nanosh Lucas" userId="07aafde6-92c2-4836-b83b-09ba8e4da9f3" providerId="ADAL" clId="{A0271416-0D03-5C27-9A57-0BDC180B0911}" dt="2026-09-23T16:22:42.370" v="1467" actId="729"/>
        <pc:sldMkLst>
          <pc:docMk/>
          <pc:sldMk cId="2754015863" sldId="711"/>
        </pc:sldMkLst>
        <pc:spChg chg="mod">
          <ac:chgData name="Nanosh Lucas" userId="07aafde6-92c2-4836-b83b-09ba8e4da9f3" providerId="ADAL" clId="{A0271416-0D03-5C27-9A57-0BDC180B0911}" dt="2026-09-23T12:37:08.620" v="821" actId="1076"/>
          <ac:spMkLst>
            <pc:docMk/>
            <pc:sldMk cId="2754015863" sldId="711"/>
            <ac:spMk id="2" creationId="{D1F6339B-9DDB-51EF-96C4-58E6E5D1C546}"/>
          </ac:spMkLst>
        </pc:spChg>
        <pc:spChg chg="mod">
          <ac:chgData name="Nanosh Lucas" userId="07aafde6-92c2-4836-b83b-09ba8e4da9f3" providerId="ADAL" clId="{A0271416-0D03-5C27-9A57-0BDC180B0911}" dt="2026-09-23T12:38:28.366" v="844" actId="20577"/>
          <ac:spMkLst>
            <pc:docMk/>
            <pc:sldMk cId="2754015863" sldId="711"/>
            <ac:spMk id="3" creationId="{1D854BB3-25FA-A5B9-D827-AF5E3E43F81D}"/>
          </ac:spMkLst>
        </pc:spChg>
        <pc:spChg chg="mod">
          <ac:chgData name="Nanosh Lucas" userId="07aafde6-92c2-4836-b83b-09ba8e4da9f3" providerId="ADAL" clId="{A0271416-0D03-5C27-9A57-0BDC180B0911}" dt="2026-09-23T12:37:44.796" v="825"/>
          <ac:spMkLst>
            <pc:docMk/>
            <pc:sldMk cId="2754015863" sldId="711"/>
            <ac:spMk id="44" creationId="{232198AA-895B-597E-FBC5-4E3153080478}"/>
          </ac:spMkLst>
        </pc:spChg>
        <pc:spChg chg="mod">
          <ac:chgData name="Nanosh Lucas" userId="07aafde6-92c2-4836-b83b-09ba8e4da9f3" providerId="ADAL" clId="{A0271416-0D03-5C27-9A57-0BDC180B0911}" dt="2026-09-23T12:37:44.796" v="825"/>
          <ac:spMkLst>
            <pc:docMk/>
            <pc:sldMk cId="2754015863" sldId="711"/>
            <ac:spMk id="49" creationId="{CAD43952-1FAF-B6A6-8867-EE3DB549C4EF}"/>
          </ac:spMkLst>
        </pc:spChg>
        <pc:spChg chg="mod">
          <ac:chgData name="Nanosh Lucas" userId="07aafde6-92c2-4836-b83b-09ba8e4da9f3" providerId="ADAL" clId="{A0271416-0D03-5C27-9A57-0BDC180B0911}" dt="2026-09-23T12:37:44.796" v="825"/>
          <ac:spMkLst>
            <pc:docMk/>
            <pc:sldMk cId="2754015863" sldId="711"/>
            <ac:spMk id="50" creationId="{D9D2BE71-887C-BD61-395B-D690DDABC6CE}"/>
          </ac:spMkLst>
        </pc:spChg>
        <pc:spChg chg="mod">
          <ac:chgData name="Nanosh Lucas" userId="07aafde6-92c2-4836-b83b-09ba8e4da9f3" providerId="ADAL" clId="{A0271416-0D03-5C27-9A57-0BDC180B0911}" dt="2026-09-23T12:37:44.796" v="825"/>
          <ac:spMkLst>
            <pc:docMk/>
            <pc:sldMk cId="2754015863" sldId="711"/>
            <ac:spMk id="51" creationId="{818B6F87-C550-7806-48CB-64D64B05F35C}"/>
          </ac:spMkLst>
        </pc:spChg>
        <pc:spChg chg="mod">
          <ac:chgData name="Nanosh Lucas" userId="07aafde6-92c2-4836-b83b-09ba8e4da9f3" providerId="ADAL" clId="{A0271416-0D03-5C27-9A57-0BDC180B0911}" dt="2026-09-23T12:37:44.796" v="825"/>
          <ac:spMkLst>
            <pc:docMk/>
            <pc:sldMk cId="2754015863" sldId="711"/>
            <ac:spMk id="53" creationId="{4D6ACB69-5CED-7CC0-942A-C247DFD73A09}"/>
          </ac:spMkLst>
        </pc:spChg>
        <pc:spChg chg="mod">
          <ac:chgData name="Nanosh Lucas" userId="07aafde6-92c2-4836-b83b-09ba8e4da9f3" providerId="ADAL" clId="{A0271416-0D03-5C27-9A57-0BDC180B0911}" dt="2026-09-23T12:37:44.796" v="825"/>
          <ac:spMkLst>
            <pc:docMk/>
            <pc:sldMk cId="2754015863" sldId="711"/>
            <ac:spMk id="54" creationId="{E88E2E9C-851A-C778-D826-228B600C0E37}"/>
          </ac:spMkLst>
        </pc:spChg>
        <pc:spChg chg="mod">
          <ac:chgData name="Nanosh Lucas" userId="07aafde6-92c2-4836-b83b-09ba8e4da9f3" providerId="ADAL" clId="{A0271416-0D03-5C27-9A57-0BDC180B0911}" dt="2026-09-23T12:37:44.796" v="825"/>
          <ac:spMkLst>
            <pc:docMk/>
            <pc:sldMk cId="2754015863" sldId="711"/>
            <ac:spMk id="55" creationId="{24D91ADE-FBE3-4DAC-F4AD-8A393B00202A}"/>
          </ac:spMkLst>
        </pc:spChg>
        <pc:spChg chg="mod">
          <ac:chgData name="Nanosh Lucas" userId="07aafde6-92c2-4836-b83b-09ba8e4da9f3" providerId="ADAL" clId="{A0271416-0D03-5C27-9A57-0BDC180B0911}" dt="2026-09-23T12:37:44.796" v="825"/>
          <ac:spMkLst>
            <pc:docMk/>
            <pc:sldMk cId="2754015863" sldId="711"/>
            <ac:spMk id="57" creationId="{1331DBC8-AB10-CA07-E9EE-266229BA7A70}"/>
          </ac:spMkLst>
        </pc:spChg>
        <pc:spChg chg="mod">
          <ac:chgData name="Nanosh Lucas" userId="07aafde6-92c2-4836-b83b-09ba8e4da9f3" providerId="ADAL" clId="{A0271416-0D03-5C27-9A57-0BDC180B0911}" dt="2026-09-23T12:37:44.796" v="825"/>
          <ac:spMkLst>
            <pc:docMk/>
            <pc:sldMk cId="2754015863" sldId="711"/>
            <ac:spMk id="58" creationId="{65DABB66-9A8B-E2AB-8051-25D5F8608CC9}"/>
          </ac:spMkLst>
        </pc:spChg>
        <pc:spChg chg="mod">
          <ac:chgData name="Nanosh Lucas" userId="07aafde6-92c2-4836-b83b-09ba8e4da9f3" providerId="ADAL" clId="{A0271416-0D03-5C27-9A57-0BDC180B0911}" dt="2026-09-23T12:37:44.796" v="825"/>
          <ac:spMkLst>
            <pc:docMk/>
            <pc:sldMk cId="2754015863" sldId="711"/>
            <ac:spMk id="59" creationId="{88F37E04-A087-41E9-D959-AC9369522EEF}"/>
          </ac:spMkLst>
        </pc:spChg>
        <pc:grpChg chg="mod">
          <ac:chgData name="Nanosh Lucas" userId="07aafde6-92c2-4836-b83b-09ba8e4da9f3" providerId="ADAL" clId="{A0271416-0D03-5C27-9A57-0BDC180B0911}" dt="2026-09-23T12:37:51.747" v="826" actId="1076"/>
          <ac:grpSpMkLst>
            <pc:docMk/>
            <pc:sldMk cId="2754015863" sldId="711"/>
            <ac:grpSpMk id="36" creationId="{606C1069-ACD7-8359-6303-FE0BE18B5D09}"/>
          </ac:grpSpMkLst>
        </pc:grpChg>
      </pc:sldChg>
      <pc:sldChg chg="mod modShow">
        <pc:chgData name="Nanosh Lucas" userId="07aafde6-92c2-4836-b83b-09ba8e4da9f3" providerId="ADAL" clId="{A0271416-0D03-5C27-9A57-0BDC180B0911}" dt="2026-09-23T15:12:53.309" v="1169" actId="729"/>
        <pc:sldMkLst>
          <pc:docMk/>
          <pc:sldMk cId="757161794" sldId="720"/>
        </pc:sldMkLst>
      </pc:sldChg>
      <pc:sldChg chg="addSp modSp mod ord">
        <pc:chgData name="Nanosh Lucas" userId="07aafde6-92c2-4836-b83b-09ba8e4da9f3" providerId="ADAL" clId="{A0271416-0D03-5C27-9A57-0BDC180B0911}" dt="2026-09-23T15:16:45.230" v="1200" actId="20577"/>
        <pc:sldMkLst>
          <pc:docMk/>
          <pc:sldMk cId="4164137079" sldId="730"/>
        </pc:sldMkLst>
        <pc:spChg chg="mod">
          <ac:chgData name="Nanosh Lucas" userId="07aafde6-92c2-4836-b83b-09ba8e4da9f3" providerId="ADAL" clId="{A0271416-0D03-5C27-9A57-0BDC180B0911}" dt="2026-09-23T15:16:45.230" v="1200" actId="20577"/>
          <ac:spMkLst>
            <pc:docMk/>
            <pc:sldMk cId="4164137079" sldId="730"/>
            <ac:spMk id="5" creationId="{CB51EF2B-3F5D-0E9D-F03A-77966376F377}"/>
          </ac:spMkLst>
        </pc:spChg>
        <pc:spChg chg="mod">
          <ac:chgData name="Nanosh Lucas" userId="07aafde6-92c2-4836-b83b-09ba8e4da9f3" providerId="ADAL" clId="{A0271416-0D03-5C27-9A57-0BDC180B0911}" dt="2026-09-23T14:01:16.379" v="1163"/>
          <ac:spMkLst>
            <pc:docMk/>
            <pc:sldMk cId="4164137079" sldId="730"/>
            <ac:spMk id="12" creationId="{BE239641-1ABE-8861-0D9E-B0752D1D2F7D}"/>
          </ac:spMkLst>
        </pc:spChg>
        <pc:spChg chg="mod">
          <ac:chgData name="Nanosh Lucas" userId="07aafde6-92c2-4836-b83b-09ba8e4da9f3" providerId="ADAL" clId="{A0271416-0D03-5C27-9A57-0BDC180B0911}" dt="2026-09-23T14:01:16.379" v="1163"/>
          <ac:spMkLst>
            <pc:docMk/>
            <pc:sldMk cId="4164137079" sldId="730"/>
            <ac:spMk id="17" creationId="{ABB18268-2485-EE25-F072-24F9E1D4FB2F}"/>
          </ac:spMkLst>
        </pc:spChg>
        <pc:spChg chg="mod">
          <ac:chgData name="Nanosh Lucas" userId="07aafde6-92c2-4836-b83b-09ba8e4da9f3" providerId="ADAL" clId="{A0271416-0D03-5C27-9A57-0BDC180B0911}" dt="2026-09-23T14:01:16.379" v="1163"/>
          <ac:spMkLst>
            <pc:docMk/>
            <pc:sldMk cId="4164137079" sldId="730"/>
            <ac:spMk id="18" creationId="{D2A70E68-097F-85E4-C7E4-5EB449356013}"/>
          </ac:spMkLst>
        </pc:spChg>
        <pc:spChg chg="mod">
          <ac:chgData name="Nanosh Lucas" userId="07aafde6-92c2-4836-b83b-09ba8e4da9f3" providerId="ADAL" clId="{A0271416-0D03-5C27-9A57-0BDC180B0911}" dt="2026-09-23T14:01:16.379" v="1163"/>
          <ac:spMkLst>
            <pc:docMk/>
            <pc:sldMk cId="4164137079" sldId="730"/>
            <ac:spMk id="19" creationId="{79F89A89-D8AB-4DC7-56D5-69927DFD05C5}"/>
          </ac:spMkLst>
        </pc:spChg>
        <pc:spChg chg="mod">
          <ac:chgData name="Nanosh Lucas" userId="07aafde6-92c2-4836-b83b-09ba8e4da9f3" providerId="ADAL" clId="{A0271416-0D03-5C27-9A57-0BDC180B0911}" dt="2026-09-23T14:01:16.379" v="1163"/>
          <ac:spMkLst>
            <pc:docMk/>
            <pc:sldMk cId="4164137079" sldId="730"/>
            <ac:spMk id="21" creationId="{886F2B81-403F-3C6F-41DB-453B879D5FAC}"/>
          </ac:spMkLst>
        </pc:spChg>
        <pc:spChg chg="mod">
          <ac:chgData name="Nanosh Lucas" userId="07aafde6-92c2-4836-b83b-09ba8e4da9f3" providerId="ADAL" clId="{A0271416-0D03-5C27-9A57-0BDC180B0911}" dt="2026-09-23T14:01:16.379" v="1163"/>
          <ac:spMkLst>
            <pc:docMk/>
            <pc:sldMk cId="4164137079" sldId="730"/>
            <ac:spMk id="22" creationId="{B35F5848-79F4-C217-5B6D-D5BF4DC3B4BA}"/>
          </ac:spMkLst>
        </pc:spChg>
        <pc:spChg chg="mod">
          <ac:chgData name="Nanosh Lucas" userId="07aafde6-92c2-4836-b83b-09ba8e4da9f3" providerId="ADAL" clId="{A0271416-0D03-5C27-9A57-0BDC180B0911}" dt="2026-09-23T14:01:16.379" v="1163"/>
          <ac:spMkLst>
            <pc:docMk/>
            <pc:sldMk cId="4164137079" sldId="730"/>
            <ac:spMk id="23" creationId="{4C5D8542-4748-F9B1-7961-515E2C673C1E}"/>
          </ac:spMkLst>
        </pc:spChg>
        <pc:spChg chg="mod">
          <ac:chgData name="Nanosh Lucas" userId="07aafde6-92c2-4836-b83b-09ba8e4da9f3" providerId="ADAL" clId="{A0271416-0D03-5C27-9A57-0BDC180B0911}" dt="2026-09-23T14:01:16.379" v="1163"/>
          <ac:spMkLst>
            <pc:docMk/>
            <pc:sldMk cId="4164137079" sldId="730"/>
            <ac:spMk id="24" creationId="{F1D70EE6-3BD3-8F2C-3F11-EE17D7355DDA}"/>
          </ac:spMkLst>
        </pc:spChg>
        <pc:spChg chg="mod">
          <ac:chgData name="Nanosh Lucas" userId="07aafde6-92c2-4836-b83b-09ba8e4da9f3" providerId="ADAL" clId="{A0271416-0D03-5C27-9A57-0BDC180B0911}" dt="2026-09-23T14:01:16.379" v="1163"/>
          <ac:spMkLst>
            <pc:docMk/>
            <pc:sldMk cId="4164137079" sldId="730"/>
            <ac:spMk id="25" creationId="{E622D8ED-A273-0541-4084-E0888BCDF345}"/>
          </ac:spMkLst>
        </pc:spChg>
        <pc:spChg chg="mod">
          <ac:chgData name="Nanosh Lucas" userId="07aafde6-92c2-4836-b83b-09ba8e4da9f3" providerId="ADAL" clId="{A0271416-0D03-5C27-9A57-0BDC180B0911}" dt="2026-09-23T14:01:16.379" v="1163"/>
          <ac:spMkLst>
            <pc:docMk/>
            <pc:sldMk cId="4164137079" sldId="730"/>
            <ac:spMk id="27" creationId="{F1F40A31-508B-84C6-8C22-2D2CD4AFA194}"/>
          </ac:spMkLst>
        </pc:spChg>
      </pc:sldChg>
      <pc:sldChg chg="mod modShow">
        <pc:chgData name="Nanosh Lucas" userId="07aafde6-92c2-4836-b83b-09ba8e4da9f3" providerId="ADAL" clId="{A0271416-0D03-5C27-9A57-0BDC180B0911}" dt="2026-09-23T15:12:53.309" v="1169" actId="729"/>
        <pc:sldMkLst>
          <pc:docMk/>
          <pc:sldMk cId="3820330825" sldId="738"/>
        </pc:sldMkLst>
      </pc:sldChg>
      <pc:sldChg chg="addSp delSp modSp mod">
        <pc:chgData name="Nanosh Lucas" userId="07aafde6-92c2-4836-b83b-09ba8e4da9f3" providerId="ADAL" clId="{A0271416-0D03-5C27-9A57-0BDC180B0911}" dt="2026-09-23T08:30:07.533" v="701" actId="1076"/>
        <pc:sldMkLst>
          <pc:docMk/>
          <pc:sldMk cId="3785411528" sldId="744"/>
        </pc:sldMkLst>
        <pc:spChg chg="mod">
          <ac:chgData name="Nanosh Lucas" userId="07aafde6-92c2-4836-b83b-09ba8e4da9f3" providerId="ADAL" clId="{A0271416-0D03-5C27-9A57-0BDC180B0911}" dt="2026-09-23T08:04:27.119" v="546" actId="20577"/>
          <ac:spMkLst>
            <pc:docMk/>
            <pc:sldMk cId="3785411528" sldId="744"/>
            <ac:spMk id="4" creationId="{C51601A3-FCE9-245F-9F6A-DDA2B5A60B76}"/>
          </ac:spMkLst>
        </pc:spChg>
        <pc:spChg chg="mod">
          <ac:chgData name="Nanosh Lucas" userId="07aafde6-92c2-4836-b83b-09ba8e4da9f3" providerId="ADAL" clId="{A0271416-0D03-5C27-9A57-0BDC180B0911}" dt="2026-09-23T08:02:00.764" v="381"/>
          <ac:spMkLst>
            <pc:docMk/>
            <pc:sldMk cId="3785411528" sldId="744"/>
            <ac:spMk id="20" creationId="{C1931498-8EFD-F0A3-856A-B24A1801A99E}"/>
          </ac:spMkLst>
        </pc:spChg>
        <pc:spChg chg="mod">
          <ac:chgData name="Nanosh Lucas" userId="07aafde6-92c2-4836-b83b-09ba8e4da9f3" providerId="ADAL" clId="{A0271416-0D03-5C27-9A57-0BDC180B0911}" dt="2026-09-23T08:02:00.764" v="381"/>
          <ac:spMkLst>
            <pc:docMk/>
            <pc:sldMk cId="3785411528" sldId="744"/>
            <ac:spMk id="21" creationId="{CBAB2904-F379-9CF5-B04C-BBD4652F3923}"/>
          </ac:spMkLst>
        </pc:spChg>
        <pc:spChg chg="mod">
          <ac:chgData name="Nanosh Lucas" userId="07aafde6-92c2-4836-b83b-09ba8e4da9f3" providerId="ADAL" clId="{A0271416-0D03-5C27-9A57-0BDC180B0911}" dt="2026-09-23T08:02:00.764" v="381"/>
          <ac:spMkLst>
            <pc:docMk/>
            <pc:sldMk cId="3785411528" sldId="744"/>
            <ac:spMk id="22" creationId="{D63AD983-C09A-FD35-8C48-66723374344C}"/>
          </ac:spMkLst>
        </pc:spChg>
        <pc:spChg chg="mod">
          <ac:chgData name="Nanosh Lucas" userId="07aafde6-92c2-4836-b83b-09ba8e4da9f3" providerId="ADAL" clId="{A0271416-0D03-5C27-9A57-0BDC180B0911}" dt="2026-09-23T08:02:00.764" v="381"/>
          <ac:spMkLst>
            <pc:docMk/>
            <pc:sldMk cId="3785411528" sldId="744"/>
            <ac:spMk id="23" creationId="{2FF66411-3468-6CC0-9417-62DA47FB8FB2}"/>
          </ac:spMkLst>
        </pc:spChg>
        <pc:spChg chg="mod">
          <ac:chgData name="Nanosh Lucas" userId="07aafde6-92c2-4836-b83b-09ba8e4da9f3" providerId="ADAL" clId="{A0271416-0D03-5C27-9A57-0BDC180B0911}" dt="2026-09-23T08:02:00.764" v="381"/>
          <ac:spMkLst>
            <pc:docMk/>
            <pc:sldMk cId="3785411528" sldId="744"/>
            <ac:spMk id="24" creationId="{9CABE4C8-C558-53CA-5779-1847F3323360}"/>
          </ac:spMkLst>
        </pc:spChg>
        <pc:spChg chg="mod">
          <ac:chgData name="Nanosh Lucas" userId="07aafde6-92c2-4836-b83b-09ba8e4da9f3" providerId="ADAL" clId="{A0271416-0D03-5C27-9A57-0BDC180B0911}" dt="2026-09-23T08:02:00.764" v="381"/>
          <ac:spMkLst>
            <pc:docMk/>
            <pc:sldMk cId="3785411528" sldId="744"/>
            <ac:spMk id="25" creationId="{06D7F24D-0C66-D184-1F47-F84149F135B1}"/>
          </ac:spMkLst>
        </pc:spChg>
        <pc:spChg chg="mod">
          <ac:chgData name="Nanosh Lucas" userId="07aafde6-92c2-4836-b83b-09ba8e4da9f3" providerId="ADAL" clId="{A0271416-0D03-5C27-9A57-0BDC180B0911}" dt="2026-09-23T08:02:00.764" v="381"/>
          <ac:spMkLst>
            <pc:docMk/>
            <pc:sldMk cId="3785411528" sldId="744"/>
            <ac:spMk id="26" creationId="{1FA40FC6-058A-5909-B2C2-0518F50A9D64}"/>
          </ac:spMkLst>
        </pc:spChg>
        <pc:spChg chg="mod">
          <ac:chgData name="Nanosh Lucas" userId="07aafde6-92c2-4836-b83b-09ba8e4da9f3" providerId="ADAL" clId="{A0271416-0D03-5C27-9A57-0BDC180B0911}" dt="2026-09-23T08:02:00.764" v="381"/>
          <ac:spMkLst>
            <pc:docMk/>
            <pc:sldMk cId="3785411528" sldId="744"/>
            <ac:spMk id="27" creationId="{B4C15F28-EA28-89E3-E648-E9B403A18CD3}"/>
          </ac:spMkLst>
        </pc:spChg>
        <pc:spChg chg="mod">
          <ac:chgData name="Nanosh Lucas" userId="07aafde6-92c2-4836-b83b-09ba8e4da9f3" providerId="ADAL" clId="{A0271416-0D03-5C27-9A57-0BDC180B0911}" dt="2026-09-23T08:02:00.764" v="381"/>
          <ac:spMkLst>
            <pc:docMk/>
            <pc:sldMk cId="3785411528" sldId="744"/>
            <ac:spMk id="28" creationId="{D9BCA12F-3A87-7C58-6D63-69CA3D39CEB6}"/>
          </ac:spMkLst>
        </pc:spChg>
        <pc:spChg chg="mod">
          <ac:chgData name="Nanosh Lucas" userId="07aafde6-92c2-4836-b83b-09ba8e4da9f3" providerId="ADAL" clId="{A0271416-0D03-5C27-9A57-0BDC180B0911}" dt="2026-09-23T08:02:00.764" v="381"/>
          <ac:spMkLst>
            <pc:docMk/>
            <pc:sldMk cId="3785411528" sldId="744"/>
            <ac:spMk id="29" creationId="{BE7FD6EE-AAB8-A4DF-4609-771C63513A31}"/>
          </ac:spMkLst>
        </pc:spChg>
        <pc:grpChg chg="mod">
          <ac:chgData name="Nanosh Lucas" userId="07aafde6-92c2-4836-b83b-09ba8e4da9f3" providerId="ADAL" clId="{A0271416-0D03-5C27-9A57-0BDC180B0911}" dt="2026-09-23T08:30:07.533" v="701" actId="1076"/>
          <ac:grpSpMkLst>
            <pc:docMk/>
            <pc:sldMk cId="3785411528" sldId="744"/>
            <ac:grpSpMk id="3" creationId="{6FC88D91-14EB-2CAB-BFBC-D77DB0806C22}"/>
          </ac:grpSpMkLst>
        </pc:grpChg>
      </pc:sldChg>
      <pc:sldChg chg="addSp delSp modSp add mod ord delAnim modAnim">
        <pc:chgData name="Nanosh Lucas" userId="07aafde6-92c2-4836-b83b-09ba8e4da9f3" providerId="ADAL" clId="{A0271416-0D03-5C27-9A57-0BDC180B0911}" dt="2026-09-23T13:26:37.999" v="1000" actId="1036"/>
        <pc:sldMkLst>
          <pc:docMk/>
          <pc:sldMk cId="3541453463" sldId="747"/>
        </pc:sldMkLst>
        <pc:spChg chg="mod">
          <ac:chgData name="Nanosh Lucas" userId="07aafde6-92c2-4836-b83b-09ba8e4da9f3" providerId="ADAL" clId="{A0271416-0D03-5C27-9A57-0BDC180B0911}" dt="2026-09-23T08:28:35.827" v="693" actId="20577"/>
          <ac:spMkLst>
            <pc:docMk/>
            <pc:sldMk cId="3541453463" sldId="747"/>
            <ac:spMk id="2" creationId="{A40390C1-F72A-6522-39C5-8344C72E3815}"/>
          </ac:spMkLst>
        </pc:spChg>
        <pc:spChg chg="mod">
          <ac:chgData name="Nanosh Lucas" userId="07aafde6-92c2-4836-b83b-09ba8e4da9f3" providerId="ADAL" clId="{A0271416-0D03-5C27-9A57-0BDC180B0911}" dt="2026-09-23T08:29:21.216" v="694"/>
          <ac:spMkLst>
            <pc:docMk/>
            <pc:sldMk cId="3541453463" sldId="747"/>
            <ac:spMk id="13" creationId="{5007C458-1E36-E0D3-247A-5935969739B6}"/>
          </ac:spMkLst>
        </pc:spChg>
        <pc:spChg chg="mod">
          <ac:chgData name="Nanosh Lucas" userId="07aafde6-92c2-4836-b83b-09ba8e4da9f3" providerId="ADAL" clId="{A0271416-0D03-5C27-9A57-0BDC180B0911}" dt="2026-09-23T08:29:21.216" v="694"/>
          <ac:spMkLst>
            <pc:docMk/>
            <pc:sldMk cId="3541453463" sldId="747"/>
            <ac:spMk id="17" creationId="{E477AC26-99B5-A550-C478-A02D430A8782}"/>
          </ac:spMkLst>
        </pc:spChg>
        <pc:spChg chg="mod">
          <ac:chgData name="Nanosh Lucas" userId="07aafde6-92c2-4836-b83b-09ba8e4da9f3" providerId="ADAL" clId="{A0271416-0D03-5C27-9A57-0BDC180B0911}" dt="2026-09-23T08:29:21.216" v="694"/>
          <ac:spMkLst>
            <pc:docMk/>
            <pc:sldMk cId="3541453463" sldId="747"/>
            <ac:spMk id="18" creationId="{0245EB89-B714-4101-A8A5-63965429F0CF}"/>
          </ac:spMkLst>
        </pc:spChg>
        <pc:spChg chg="mod">
          <ac:chgData name="Nanosh Lucas" userId="07aafde6-92c2-4836-b83b-09ba8e4da9f3" providerId="ADAL" clId="{A0271416-0D03-5C27-9A57-0BDC180B0911}" dt="2026-09-23T08:29:21.216" v="694"/>
          <ac:spMkLst>
            <pc:docMk/>
            <pc:sldMk cId="3541453463" sldId="747"/>
            <ac:spMk id="20" creationId="{823B31E1-692F-27CB-6FF0-B65AB3DF85A6}"/>
          </ac:spMkLst>
        </pc:spChg>
        <pc:spChg chg="mod">
          <ac:chgData name="Nanosh Lucas" userId="07aafde6-92c2-4836-b83b-09ba8e4da9f3" providerId="ADAL" clId="{A0271416-0D03-5C27-9A57-0BDC180B0911}" dt="2026-09-23T08:29:21.216" v="694"/>
          <ac:spMkLst>
            <pc:docMk/>
            <pc:sldMk cId="3541453463" sldId="747"/>
            <ac:spMk id="21" creationId="{C0699BC0-101D-0D98-B14C-EF49442D2E20}"/>
          </ac:spMkLst>
        </pc:spChg>
        <pc:spChg chg="mod">
          <ac:chgData name="Nanosh Lucas" userId="07aafde6-92c2-4836-b83b-09ba8e4da9f3" providerId="ADAL" clId="{A0271416-0D03-5C27-9A57-0BDC180B0911}" dt="2026-09-23T08:29:21.216" v="694"/>
          <ac:spMkLst>
            <pc:docMk/>
            <pc:sldMk cId="3541453463" sldId="747"/>
            <ac:spMk id="22" creationId="{67B20027-041B-1A95-7B50-B3BF56DA0154}"/>
          </ac:spMkLst>
        </pc:spChg>
        <pc:spChg chg="mod">
          <ac:chgData name="Nanosh Lucas" userId="07aafde6-92c2-4836-b83b-09ba8e4da9f3" providerId="ADAL" clId="{A0271416-0D03-5C27-9A57-0BDC180B0911}" dt="2026-09-23T08:29:21.216" v="694"/>
          <ac:spMkLst>
            <pc:docMk/>
            <pc:sldMk cId="3541453463" sldId="747"/>
            <ac:spMk id="23" creationId="{620DF6CE-E072-35DF-ADA3-F72605B728DB}"/>
          </ac:spMkLst>
        </pc:spChg>
        <pc:spChg chg="mod">
          <ac:chgData name="Nanosh Lucas" userId="07aafde6-92c2-4836-b83b-09ba8e4da9f3" providerId="ADAL" clId="{A0271416-0D03-5C27-9A57-0BDC180B0911}" dt="2026-09-23T08:29:21.216" v="694"/>
          <ac:spMkLst>
            <pc:docMk/>
            <pc:sldMk cId="3541453463" sldId="747"/>
            <ac:spMk id="24" creationId="{5AD51725-B6E8-C44E-EF27-D1C529C42E46}"/>
          </ac:spMkLst>
        </pc:spChg>
        <pc:spChg chg="mod">
          <ac:chgData name="Nanosh Lucas" userId="07aafde6-92c2-4836-b83b-09ba8e4da9f3" providerId="ADAL" clId="{A0271416-0D03-5C27-9A57-0BDC180B0911}" dt="2026-09-23T08:29:21.216" v="694"/>
          <ac:spMkLst>
            <pc:docMk/>
            <pc:sldMk cId="3541453463" sldId="747"/>
            <ac:spMk id="25" creationId="{F85BC0A5-6F17-984E-3AEB-F182DD41AAD2}"/>
          </ac:spMkLst>
        </pc:spChg>
        <pc:spChg chg="mod">
          <ac:chgData name="Nanosh Lucas" userId="07aafde6-92c2-4836-b83b-09ba8e4da9f3" providerId="ADAL" clId="{A0271416-0D03-5C27-9A57-0BDC180B0911}" dt="2026-09-23T08:29:21.216" v="694"/>
          <ac:spMkLst>
            <pc:docMk/>
            <pc:sldMk cId="3541453463" sldId="747"/>
            <ac:spMk id="27" creationId="{0057DD9B-6FCD-406A-48B2-1E1794D3A8DE}"/>
          </ac:spMkLst>
        </pc:spChg>
        <pc:spChg chg="mod">
          <ac:chgData name="Nanosh Lucas" userId="07aafde6-92c2-4836-b83b-09ba8e4da9f3" providerId="ADAL" clId="{A0271416-0D03-5C27-9A57-0BDC180B0911}" dt="2026-09-23T13:26:35.606" v="992"/>
          <ac:spMkLst>
            <pc:docMk/>
            <pc:sldMk cId="3541453463" sldId="747"/>
            <ac:spMk id="45" creationId="{BADC5DAD-8EAF-0645-ECB0-73841580D8E1}"/>
          </ac:spMkLst>
        </pc:spChg>
        <pc:spChg chg="mod">
          <ac:chgData name="Nanosh Lucas" userId="07aafde6-92c2-4836-b83b-09ba8e4da9f3" providerId="ADAL" clId="{A0271416-0D03-5C27-9A57-0BDC180B0911}" dt="2026-09-23T13:26:35.606" v="992"/>
          <ac:spMkLst>
            <pc:docMk/>
            <pc:sldMk cId="3541453463" sldId="747"/>
            <ac:spMk id="46" creationId="{C60EA948-518A-2F14-44E6-32F4544DF8CD}"/>
          </ac:spMkLst>
        </pc:spChg>
        <pc:spChg chg="mod">
          <ac:chgData name="Nanosh Lucas" userId="07aafde6-92c2-4836-b83b-09ba8e4da9f3" providerId="ADAL" clId="{A0271416-0D03-5C27-9A57-0BDC180B0911}" dt="2026-09-23T13:26:35.606" v="992"/>
          <ac:spMkLst>
            <pc:docMk/>
            <pc:sldMk cId="3541453463" sldId="747"/>
            <ac:spMk id="47" creationId="{89DE4A9A-2F50-F5DC-8E62-BC07980BCFD3}"/>
          </ac:spMkLst>
        </pc:spChg>
        <pc:spChg chg="mod">
          <ac:chgData name="Nanosh Lucas" userId="07aafde6-92c2-4836-b83b-09ba8e4da9f3" providerId="ADAL" clId="{A0271416-0D03-5C27-9A57-0BDC180B0911}" dt="2026-09-23T13:26:35.606" v="992"/>
          <ac:spMkLst>
            <pc:docMk/>
            <pc:sldMk cId="3541453463" sldId="747"/>
            <ac:spMk id="50" creationId="{F8E849B4-1524-4CE6-660C-95002576F9BF}"/>
          </ac:spMkLst>
        </pc:spChg>
        <pc:spChg chg="mod">
          <ac:chgData name="Nanosh Lucas" userId="07aafde6-92c2-4836-b83b-09ba8e4da9f3" providerId="ADAL" clId="{A0271416-0D03-5C27-9A57-0BDC180B0911}" dt="2026-09-23T13:26:35.606" v="992"/>
          <ac:spMkLst>
            <pc:docMk/>
            <pc:sldMk cId="3541453463" sldId="747"/>
            <ac:spMk id="51" creationId="{8D57E424-BF70-1CA4-924F-BE90012C0DA4}"/>
          </ac:spMkLst>
        </pc:spChg>
        <pc:spChg chg="mod">
          <ac:chgData name="Nanosh Lucas" userId="07aafde6-92c2-4836-b83b-09ba8e4da9f3" providerId="ADAL" clId="{A0271416-0D03-5C27-9A57-0BDC180B0911}" dt="2026-09-23T13:26:35.606" v="992"/>
          <ac:spMkLst>
            <pc:docMk/>
            <pc:sldMk cId="3541453463" sldId="747"/>
            <ac:spMk id="52" creationId="{7F98AB07-D696-782E-4017-88DF6A851419}"/>
          </ac:spMkLst>
        </pc:spChg>
        <pc:spChg chg="mod">
          <ac:chgData name="Nanosh Lucas" userId="07aafde6-92c2-4836-b83b-09ba8e4da9f3" providerId="ADAL" clId="{A0271416-0D03-5C27-9A57-0BDC180B0911}" dt="2026-09-23T13:26:35.606" v="992"/>
          <ac:spMkLst>
            <pc:docMk/>
            <pc:sldMk cId="3541453463" sldId="747"/>
            <ac:spMk id="54" creationId="{A3C443AC-3671-F78B-E98D-AEB6F194E715}"/>
          </ac:spMkLst>
        </pc:spChg>
        <pc:spChg chg="mod">
          <ac:chgData name="Nanosh Lucas" userId="07aafde6-92c2-4836-b83b-09ba8e4da9f3" providerId="ADAL" clId="{A0271416-0D03-5C27-9A57-0BDC180B0911}" dt="2026-09-23T13:26:35.606" v="992"/>
          <ac:spMkLst>
            <pc:docMk/>
            <pc:sldMk cId="3541453463" sldId="747"/>
            <ac:spMk id="55" creationId="{86BED6C5-BEC4-4F1B-F24A-398594D1EE50}"/>
          </ac:spMkLst>
        </pc:spChg>
        <pc:spChg chg="mod">
          <ac:chgData name="Nanosh Lucas" userId="07aafde6-92c2-4836-b83b-09ba8e4da9f3" providerId="ADAL" clId="{A0271416-0D03-5C27-9A57-0BDC180B0911}" dt="2026-09-23T13:26:35.606" v="992"/>
          <ac:spMkLst>
            <pc:docMk/>
            <pc:sldMk cId="3541453463" sldId="747"/>
            <ac:spMk id="56" creationId="{4ADD4B8B-3ECC-49F6-DE31-8A45ACCC56AF}"/>
          </ac:spMkLst>
        </pc:spChg>
        <pc:spChg chg="mod">
          <ac:chgData name="Nanosh Lucas" userId="07aafde6-92c2-4836-b83b-09ba8e4da9f3" providerId="ADAL" clId="{A0271416-0D03-5C27-9A57-0BDC180B0911}" dt="2026-09-23T13:26:35.606" v="992"/>
          <ac:spMkLst>
            <pc:docMk/>
            <pc:sldMk cId="3541453463" sldId="747"/>
            <ac:spMk id="57" creationId="{E1FFAAF0-5133-8A82-1CF7-AF5B16F07B21}"/>
          </ac:spMkLst>
        </pc:spChg>
        <pc:grpChg chg="mod">
          <ac:chgData name="Nanosh Lucas" userId="07aafde6-92c2-4836-b83b-09ba8e4da9f3" providerId="ADAL" clId="{A0271416-0D03-5C27-9A57-0BDC180B0911}" dt="2026-09-23T08:29:57.971" v="699" actId="1076"/>
          <ac:grpSpMkLst>
            <pc:docMk/>
            <pc:sldMk cId="3541453463" sldId="747"/>
            <ac:grpSpMk id="4" creationId="{B2353C8A-CB79-2978-EA69-E3A6CBCA8C44}"/>
          </ac:grpSpMkLst>
        </pc:grpChg>
        <pc:grpChg chg="mod">
          <ac:chgData name="Nanosh Lucas" userId="07aafde6-92c2-4836-b83b-09ba8e4da9f3" providerId="ADAL" clId="{A0271416-0D03-5C27-9A57-0BDC180B0911}" dt="2026-09-23T13:26:37.999" v="1000" actId="1036"/>
          <ac:grpSpMkLst>
            <pc:docMk/>
            <pc:sldMk cId="3541453463" sldId="747"/>
            <ac:grpSpMk id="44" creationId="{9977DC44-029F-8E9E-6CB4-073B5947E653}"/>
          </ac:grpSpMkLst>
        </pc:grpChg>
        <pc:grpChg chg="mod">
          <ac:chgData name="Nanosh Lucas" userId="07aafde6-92c2-4836-b83b-09ba8e4da9f3" providerId="ADAL" clId="{A0271416-0D03-5C27-9A57-0BDC180B0911}" dt="2026-09-23T13:26:37.999" v="1000" actId="1036"/>
          <ac:grpSpMkLst>
            <pc:docMk/>
            <pc:sldMk cId="3541453463" sldId="747"/>
            <ac:grpSpMk id="48" creationId="{62D1FF7D-2016-DEE1-8E37-63AEB6383F49}"/>
          </ac:grpSpMkLst>
        </pc:grpChg>
        <pc:grpChg chg="mod">
          <ac:chgData name="Nanosh Lucas" userId="07aafde6-92c2-4836-b83b-09ba8e4da9f3" providerId="ADAL" clId="{A0271416-0D03-5C27-9A57-0BDC180B0911}" dt="2026-09-23T13:26:37.999" v="1000" actId="1036"/>
          <ac:grpSpMkLst>
            <pc:docMk/>
            <pc:sldMk cId="3541453463" sldId="747"/>
            <ac:grpSpMk id="53" creationId="{1624C2E2-E0D9-9CF8-3EAA-6B63D0001C6E}"/>
          </ac:grpSpMkLst>
        </pc:grpChg>
      </pc:sldChg>
      <pc:sldChg chg="addSp delSp modSp add mod delAnim modAnim">
        <pc:chgData name="Nanosh Lucas" userId="07aafde6-92c2-4836-b83b-09ba8e4da9f3" providerId="ADAL" clId="{A0271416-0D03-5C27-9A57-0BDC180B0911}" dt="2026-09-23T13:19:25.321" v="980" actId="1036"/>
        <pc:sldMkLst>
          <pc:docMk/>
          <pc:sldMk cId="2502249692" sldId="748"/>
        </pc:sldMkLst>
        <pc:spChg chg="mod">
          <ac:chgData name="Nanosh Lucas" userId="07aafde6-92c2-4836-b83b-09ba8e4da9f3" providerId="ADAL" clId="{A0271416-0D03-5C27-9A57-0BDC180B0911}" dt="2026-09-23T12:44:34.846" v="969" actId="20577"/>
          <ac:spMkLst>
            <pc:docMk/>
            <pc:sldMk cId="2502249692" sldId="748"/>
            <ac:spMk id="2" creationId="{93F2CADF-67DE-FA8A-897B-AB7B8DE84C08}"/>
          </ac:spMkLst>
        </pc:spChg>
        <pc:spChg chg="mod">
          <ac:chgData name="Nanosh Lucas" userId="07aafde6-92c2-4836-b83b-09ba8e4da9f3" providerId="ADAL" clId="{A0271416-0D03-5C27-9A57-0BDC180B0911}" dt="2026-09-23T13:19:16.645" v="973"/>
          <ac:spMkLst>
            <pc:docMk/>
            <pc:sldMk cId="2502249692" sldId="748"/>
            <ac:spMk id="31" creationId="{3947D2E6-C688-E694-025B-E978B650C989}"/>
          </ac:spMkLst>
        </pc:spChg>
        <pc:spChg chg="mod">
          <ac:chgData name="Nanosh Lucas" userId="07aafde6-92c2-4836-b83b-09ba8e4da9f3" providerId="ADAL" clId="{A0271416-0D03-5C27-9A57-0BDC180B0911}" dt="2026-09-23T13:19:16.645" v="973"/>
          <ac:spMkLst>
            <pc:docMk/>
            <pc:sldMk cId="2502249692" sldId="748"/>
            <ac:spMk id="32" creationId="{D3F96EB6-C370-72E2-4087-813CB3784908}"/>
          </ac:spMkLst>
        </pc:spChg>
        <pc:spChg chg="mod">
          <ac:chgData name="Nanosh Lucas" userId="07aafde6-92c2-4836-b83b-09ba8e4da9f3" providerId="ADAL" clId="{A0271416-0D03-5C27-9A57-0BDC180B0911}" dt="2026-09-23T13:19:16.645" v="973"/>
          <ac:spMkLst>
            <pc:docMk/>
            <pc:sldMk cId="2502249692" sldId="748"/>
            <ac:spMk id="33" creationId="{226C9C60-58FD-8488-1064-67239D9AF539}"/>
          </ac:spMkLst>
        </pc:spChg>
        <pc:spChg chg="mod">
          <ac:chgData name="Nanosh Lucas" userId="07aafde6-92c2-4836-b83b-09ba8e4da9f3" providerId="ADAL" clId="{A0271416-0D03-5C27-9A57-0BDC180B0911}" dt="2026-09-23T13:19:16.645" v="973"/>
          <ac:spMkLst>
            <pc:docMk/>
            <pc:sldMk cId="2502249692" sldId="748"/>
            <ac:spMk id="34" creationId="{28F45D6D-1269-518D-843C-3E411EE31584}"/>
          </ac:spMkLst>
        </pc:spChg>
        <pc:spChg chg="mod">
          <ac:chgData name="Nanosh Lucas" userId="07aafde6-92c2-4836-b83b-09ba8e4da9f3" providerId="ADAL" clId="{A0271416-0D03-5C27-9A57-0BDC180B0911}" dt="2026-09-23T13:19:16.645" v="973"/>
          <ac:spMkLst>
            <pc:docMk/>
            <pc:sldMk cId="2502249692" sldId="748"/>
            <ac:spMk id="35" creationId="{94C49D86-971E-48AD-E25E-950F79195CFC}"/>
          </ac:spMkLst>
        </pc:spChg>
        <pc:spChg chg="mod">
          <ac:chgData name="Nanosh Lucas" userId="07aafde6-92c2-4836-b83b-09ba8e4da9f3" providerId="ADAL" clId="{A0271416-0D03-5C27-9A57-0BDC180B0911}" dt="2026-09-23T13:19:16.645" v="973"/>
          <ac:spMkLst>
            <pc:docMk/>
            <pc:sldMk cId="2502249692" sldId="748"/>
            <ac:spMk id="36" creationId="{8E56C4CD-7BEC-6FE2-2247-EEDD6F0247D9}"/>
          </ac:spMkLst>
        </pc:spChg>
        <pc:spChg chg="mod">
          <ac:chgData name="Nanosh Lucas" userId="07aafde6-92c2-4836-b83b-09ba8e4da9f3" providerId="ADAL" clId="{A0271416-0D03-5C27-9A57-0BDC180B0911}" dt="2026-09-23T13:19:16.645" v="973"/>
          <ac:spMkLst>
            <pc:docMk/>
            <pc:sldMk cId="2502249692" sldId="748"/>
            <ac:spMk id="37" creationId="{A47335D8-64A8-9442-2B21-6F716F7CB7E8}"/>
          </ac:spMkLst>
        </pc:spChg>
        <pc:spChg chg="mod">
          <ac:chgData name="Nanosh Lucas" userId="07aafde6-92c2-4836-b83b-09ba8e4da9f3" providerId="ADAL" clId="{A0271416-0D03-5C27-9A57-0BDC180B0911}" dt="2026-09-23T13:19:16.645" v="973"/>
          <ac:spMkLst>
            <pc:docMk/>
            <pc:sldMk cId="2502249692" sldId="748"/>
            <ac:spMk id="38" creationId="{CC64E465-9691-3437-9AB1-B13E0497816A}"/>
          </ac:spMkLst>
        </pc:spChg>
        <pc:spChg chg="mod">
          <ac:chgData name="Nanosh Lucas" userId="07aafde6-92c2-4836-b83b-09ba8e4da9f3" providerId="ADAL" clId="{A0271416-0D03-5C27-9A57-0BDC180B0911}" dt="2026-09-23T13:19:16.645" v="973"/>
          <ac:spMkLst>
            <pc:docMk/>
            <pc:sldMk cId="2502249692" sldId="748"/>
            <ac:spMk id="39" creationId="{CBD1DFEC-AFE0-AFA2-AF85-D446426D037B}"/>
          </ac:spMkLst>
        </pc:spChg>
        <pc:grpChg chg="add mod">
          <ac:chgData name="Nanosh Lucas" userId="07aafde6-92c2-4836-b83b-09ba8e4da9f3" providerId="ADAL" clId="{A0271416-0D03-5C27-9A57-0BDC180B0911}" dt="2026-09-23T13:19:25.321" v="980" actId="1036"/>
          <ac:grpSpMkLst>
            <pc:docMk/>
            <pc:sldMk cId="2502249692" sldId="748"/>
            <ac:grpSpMk id="30" creationId="{4E54BF62-79BF-CE97-5582-0AE72D5B819D}"/>
          </ac:grpSpMkLst>
        </pc:grpChg>
      </pc:sldChg>
      <pc:sldChg chg="add">
        <pc:chgData name="Nanosh Lucas" userId="07aafde6-92c2-4836-b83b-09ba8e4da9f3" providerId="ADAL" clId="{A0271416-0D03-5C27-9A57-0BDC180B0911}" dt="2026-09-23T15:32:52.602" v="1465"/>
        <pc:sldMkLst>
          <pc:docMk/>
          <pc:sldMk cId="3641948622" sldId="749"/>
        </pc:sldMkLst>
      </pc:sldChg>
      <pc:sldChg chg="modSp add mod">
        <pc:chgData name="Nanosh Lucas" userId="07aafde6-92c2-4836-b83b-09ba8e4da9f3" providerId="ADAL" clId="{A0271416-0D03-5C27-9A57-0BDC180B0911}" dt="2026-09-23T12:31:46.778" v="800" actId="20577"/>
        <pc:sldMkLst>
          <pc:docMk/>
          <pc:sldMk cId="2886806651" sldId="751"/>
        </pc:sldMkLst>
        <pc:spChg chg="mod">
          <ac:chgData name="Nanosh Lucas" userId="07aafde6-92c2-4836-b83b-09ba8e4da9f3" providerId="ADAL" clId="{A0271416-0D03-5C27-9A57-0BDC180B0911}" dt="2026-09-23T12:31:46.778" v="800" actId="20577"/>
          <ac:spMkLst>
            <pc:docMk/>
            <pc:sldMk cId="2886806651" sldId="751"/>
            <ac:spMk id="2" creationId="{4697C886-E9C4-D886-2D5B-721FBA1441FC}"/>
          </ac:spMkLst>
        </pc:spChg>
      </pc:sldChg>
      <pc:sldChg chg="addSp delSp modSp add mod delAnim modAnim">
        <pc:chgData name="Nanosh Lucas" userId="07aafde6-92c2-4836-b83b-09ba8e4da9f3" providerId="ADAL" clId="{A0271416-0D03-5C27-9A57-0BDC180B0911}" dt="2026-09-23T12:34:32.322" v="820" actId="1076"/>
        <pc:sldMkLst>
          <pc:docMk/>
          <pc:sldMk cId="2261748065" sldId="752"/>
        </pc:sldMkLst>
        <pc:spChg chg="mod">
          <ac:chgData name="Nanosh Lucas" userId="07aafde6-92c2-4836-b83b-09ba8e4da9f3" providerId="ADAL" clId="{A0271416-0D03-5C27-9A57-0BDC180B0911}" dt="2026-09-23T12:33:30.759" v="809"/>
          <ac:spMkLst>
            <pc:docMk/>
            <pc:sldMk cId="2261748065" sldId="752"/>
            <ac:spMk id="31" creationId="{C0B7C979-6EC1-0220-2F58-551369039357}"/>
          </ac:spMkLst>
        </pc:spChg>
        <pc:spChg chg="mod">
          <ac:chgData name="Nanosh Lucas" userId="07aafde6-92c2-4836-b83b-09ba8e4da9f3" providerId="ADAL" clId="{A0271416-0D03-5C27-9A57-0BDC180B0911}" dt="2026-09-23T12:33:30.759" v="809"/>
          <ac:spMkLst>
            <pc:docMk/>
            <pc:sldMk cId="2261748065" sldId="752"/>
            <ac:spMk id="32" creationId="{6415EFEC-0A83-D4C9-4B19-C4FF6AD1A5F8}"/>
          </ac:spMkLst>
        </pc:spChg>
        <pc:spChg chg="mod">
          <ac:chgData name="Nanosh Lucas" userId="07aafde6-92c2-4836-b83b-09ba8e4da9f3" providerId="ADAL" clId="{A0271416-0D03-5C27-9A57-0BDC180B0911}" dt="2026-09-23T12:33:30.759" v="809"/>
          <ac:spMkLst>
            <pc:docMk/>
            <pc:sldMk cId="2261748065" sldId="752"/>
            <ac:spMk id="33" creationId="{9EC92253-6AC0-0894-59CD-17BC76CCA59E}"/>
          </ac:spMkLst>
        </pc:spChg>
        <pc:spChg chg="mod">
          <ac:chgData name="Nanosh Lucas" userId="07aafde6-92c2-4836-b83b-09ba8e4da9f3" providerId="ADAL" clId="{A0271416-0D03-5C27-9A57-0BDC180B0911}" dt="2026-09-23T12:33:30.759" v="809"/>
          <ac:spMkLst>
            <pc:docMk/>
            <pc:sldMk cId="2261748065" sldId="752"/>
            <ac:spMk id="34" creationId="{AE546500-0C5F-C37E-C391-FAA291E4C584}"/>
          </ac:spMkLst>
        </pc:spChg>
        <pc:spChg chg="mod">
          <ac:chgData name="Nanosh Lucas" userId="07aafde6-92c2-4836-b83b-09ba8e4da9f3" providerId="ADAL" clId="{A0271416-0D03-5C27-9A57-0BDC180B0911}" dt="2026-09-23T12:33:30.759" v="809"/>
          <ac:spMkLst>
            <pc:docMk/>
            <pc:sldMk cId="2261748065" sldId="752"/>
            <ac:spMk id="35" creationId="{9296021D-74B8-E226-DA5B-FF16C7BAE7C5}"/>
          </ac:spMkLst>
        </pc:spChg>
        <pc:spChg chg="mod">
          <ac:chgData name="Nanosh Lucas" userId="07aafde6-92c2-4836-b83b-09ba8e4da9f3" providerId="ADAL" clId="{A0271416-0D03-5C27-9A57-0BDC180B0911}" dt="2026-09-23T12:33:30.759" v="809"/>
          <ac:spMkLst>
            <pc:docMk/>
            <pc:sldMk cId="2261748065" sldId="752"/>
            <ac:spMk id="36" creationId="{0AAFA064-58DA-5DEE-B0EA-8872A0D5C998}"/>
          </ac:spMkLst>
        </pc:spChg>
        <pc:spChg chg="mod">
          <ac:chgData name="Nanosh Lucas" userId="07aafde6-92c2-4836-b83b-09ba8e4da9f3" providerId="ADAL" clId="{A0271416-0D03-5C27-9A57-0BDC180B0911}" dt="2026-09-23T12:33:30.759" v="809"/>
          <ac:spMkLst>
            <pc:docMk/>
            <pc:sldMk cId="2261748065" sldId="752"/>
            <ac:spMk id="37" creationId="{F2FAD01D-96B6-F575-94C1-D74E6669B441}"/>
          </ac:spMkLst>
        </pc:spChg>
        <pc:spChg chg="add mod">
          <ac:chgData name="Nanosh Lucas" userId="07aafde6-92c2-4836-b83b-09ba8e4da9f3" providerId="ADAL" clId="{A0271416-0D03-5C27-9A57-0BDC180B0911}" dt="2026-09-23T12:34:26.197" v="819" actId="14100"/>
          <ac:spMkLst>
            <pc:docMk/>
            <pc:sldMk cId="2261748065" sldId="752"/>
            <ac:spMk id="38" creationId="{D9C26EC6-9B98-D426-A54A-5C8BD5F1C094}"/>
          </ac:spMkLst>
        </pc:spChg>
        <pc:grpChg chg="add mod">
          <ac:chgData name="Nanosh Lucas" userId="07aafde6-92c2-4836-b83b-09ba8e4da9f3" providerId="ADAL" clId="{A0271416-0D03-5C27-9A57-0BDC180B0911}" dt="2026-09-23T12:34:32.322" v="820" actId="1076"/>
          <ac:grpSpMkLst>
            <pc:docMk/>
            <pc:sldMk cId="2261748065" sldId="752"/>
            <ac:grpSpMk id="30" creationId="{1717EDBD-1CAA-A071-7B5A-82C64AEA70EE}"/>
          </ac:grpSpMkLst>
        </pc:grpChg>
      </pc:sldChg>
      <pc:sldChg chg="addSp delSp modSp add mod delAnim modAnim">
        <pc:chgData name="Nanosh Lucas" userId="07aafde6-92c2-4836-b83b-09ba8e4da9f3" providerId="ADAL" clId="{A0271416-0D03-5C27-9A57-0BDC180B0911}" dt="2026-09-23T15:14:09.230" v="1182"/>
        <pc:sldMkLst>
          <pc:docMk/>
          <pc:sldMk cId="2139406581" sldId="753"/>
        </pc:sldMkLst>
        <pc:spChg chg="mod">
          <ac:chgData name="Nanosh Lucas" userId="07aafde6-92c2-4836-b83b-09ba8e4da9f3" providerId="ADAL" clId="{A0271416-0D03-5C27-9A57-0BDC180B0911}" dt="2026-09-23T15:14:09.230" v="1182"/>
          <ac:spMkLst>
            <pc:docMk/>
            <pc:sldMk cId="2139406581" sldId="753"/>
            <ac:spMk id="74" creationId="{78DC6510-F6AA-2E4A-2E07-D58BEC75315C}"/>
          </ac:spMkLst>
        </pc:spChg>
        <pc:spChg chg="mod">
          <ac:chgData name="Nanosh Lucas" userId="07aafde6-92c2-4836-b83b-09ba8e4da9f3" providerId="ADAL" clId="{A0271416-0D03-5C27-9A57-0BDC180B0911}" dt="2026-09-23T15:14:09.230" v="1182"/>
          <ac:spMkLst>
            <pc:docMk/>
            <pc:sldMk cId="2139406581" sldId="753"/>
            <ac:spMk id="77" creationId="{B9D0422E-6FF2-79CC-EC1B-D78F42D24AE3}"/>
          </ac:spMkLst>
        </pc:spChg>
        <pc:spChg chg="mod">
          <ac:chgData name="Nanosh Lucas" userId="07aafde6-92c2-4836-b83b-09ba8e4da9f3" providerId="ADAL" clId="{A0271416-0D03-5C27-9A57-0BDC180B0911}" dt="2026-09-23T15:14:09.230" v="1182"/>
          <ac:spMkLst>
            <pc:docMk/>
            <pc:sldMk cId="2139406581" sldId="753"/>
            <ac:spMk id="80" creationId="{05369EA3-00F0-3C70-529B-04BF070590D6}"/>
          </ac:spMkLst>
        </pc:spChg>
        <pc:spChg chg="mod">
          <ac:chgData name="Nanosh Lucas" userId="07aafde6-92c2-4836-b83b-09ba8e4da9f3" providerId="ADAL" clId="{A0271416-0D03-5C27-9A57-0BDC180B0911}" dt="2026-09-23T15:14:09.230" v="1182"/>
          <ac:spMkLst>
            <pc:docMk/>
            <pc:sldMk cId="2139406581" sldId="753"/>
            <ac:spMk id="81" creationId="{5E950B8E-CB00-7BDA-18E6-142A802FB058}"/>
          </ac:spMkLst>
        </pc:spChg>
        <pc:spChg chg="mod">
          <ac:chgData name="Nanosh Lucas" userId="07aafde6-92c2-4836-b83b-09ba8e4da9f3" providerId="ADAL" clId="{A0271416-0D03-5C27-9A57-0BDC180B0911}" dt="2026-09-23T15:14:09.230" v="1182"/>
          <ac:spMkLst>
            <pc:docMk/>
            <pc:sldMk cId="2139406581" sldId="753"/>
            <ac:spMk id="82" creationId="{9ECDF951-76FE-7229-5ECA-83FC3C57FC68}"/>
          </ac:spMkLst>
        </pc:spChg>
        <pc:spChg chg="mod">
          <ac:chgData name="Nanosh Lucas" userId="07aafde6-92c2-4836-b83b-09ba8e4da9f3" providerId="ADAL" clId="{A0271416-0D03-5C27-9A57-0BDC180B0911}" dt="2026-09-23T15:14:09.230" v="1182"/>
          <ac:spMkLst>
            <pc:docMk/>
            <pc:sldMk cId="2139406581" sldId="753"/>
            <ac:spMk id="92" creationId="{EEB2D147-E508-88B1-85AA-08E5365D9EBC}"/>
          </ac:spMkLst>
        </pc:spChg>
        <pc:spChg chg="mod">
          <ac:chgData name="Nanosh Lucas" userId="07aafde6-92c2-4836-b83b-09ba8e4da9f3" providerId="ADAL" clId="{A0271416-0D03-5C27-9A57-0BDC180B0911}" dt="2026-09-23T15:14:09.230" v="1182"/>
          <ac:spMkLst>
            <pc:docMk/>
            <pc:sldMk cId="2139406581" sldId="753"/>
            <ac:spMk id="94" creationId="{5DAF3A4B-1DA7-003C-A05D-F9388AD9C738}"/>
          </ac:spMkLst>
        </pc:spChg>
        <pc:spChg chg="mod">
          <ac:chgData name="Nanosh Lucas" userId="07aafde6-92c2-4836-b83b-09ba8e4da9f3" providerId="ADAL" clId="{A0271416-0D03-5C27-9A57-0BDC180B0911}" dt="2026-09-23T15:14:09.230" v="1182"/>
          <ac:spMkLst>
            <pc:docMk/>
            <pc:sldMk cId="2139406581" sldId="753"/>
            <ac:spMk id="98" creationId="{7A768C87-BF51-72E1-D869-1FDF1C12E483}"/>
          </ac:spMkLst>
        </pc:spChg>
        <pc:spChg chg="mod">
          <ac:chgData name="Nanosh Lucas" userId="07aafde6-92c2-4836-b83b-09ba8e4da9f3" providerId="ADAL" clId="{A0271416-0D03-5C27-9A57-0BDC180B0911}" dt="2026-09-23T15:14:09.230" v="1182"/>
          <ac:spMkLst>
            <pc:docMk/>
            <pc:sldMk cId="2139406581" sldId="753"/>
            <ac:spMk id="103" creationId="{D41B55FF-A6AC-1574-852E-D0579EC0C5C5}"/>
          </ac:spMkLst>
        </pc:spChg>
        <pc:spChg chg="mod">
          <ac:chgData name="Nanosh Lucas" userId="07aafde6-92c2-4836-b83b-09ba8e4da9f3" providerId="ADAL" clId="{A0271416-0D03-5C27-9A57-0BDC180B0911}" dt="2026-09-23T15:14:09.230" v="1182"/>
          <ac:spMkLst>
            <pc:docMk/>
            <pc:sldMk cId="2139406581" sldId="753"/>
            <ac:spMk id="106" creationId="{72539FDD-4942-17B6-4266-00AB0463EBE2}"/>
          </ac:spMkLst>
        </pc:spChg>
      </pc:sldChg>
      <pc:sldChg chg="addSp delSp modSp add mod">
        <pc:chgData name="Nanosh Lucas" userId="07aafde6-92c2-4836-b83b-09ba8e4da9f3" providerId="ADAL" clId="{A0271416-0D03-5C27-9A57-0BDC180B0911}" dt="2026-09-23T15:16:15.905" v="1186"/>
        <pc:sldMkLst>
          <pc:docMk/>
          <pc:sldMk cId="2501580976" sldId="754"/>
        </pc:sldMkLst>
        <pc:spChg chg="mod">
          <ac:chgData name="Nanosh Lucas" userId="07aafde6-92c2-4836-b83b-09ba8e4da9f3" providerId="ADAL" clId="{A0271416-0D03-5C27-9A57-0BDC180B0911}" dt="2026-09-23T15:16:15.905" v="1186"/>
          <ac:spMkLst>
            <pc:docMk/>
            <pc:sldMk cId="2501580976" sldId="754"/>
            <ac:spMk id="43" creationId="{AF7E04C3-C9D9-7555-C988-FFBA186747A7}"/>
          </ac:spMkLst>
        </pc:spChg>
        <pc:spChg chg="mod">
          <ac:chgData name="Nanosh Lucas" userId="07aafde6-92c2-4836-b83b-09ba8e4da9f3" providerId="ADAL" clId="{A0271416-0D03-5C27-9A57-0BDC180B0911}" dt="2026-09-23T15:16:15.905" v="1186"/>
          <ac:spMkLst>
            <pc:docMk/>
            <pc:sldMk cId="2501580976" sldId="754"/>
            <ac:spMk id="44" creationId="{D405A3BB-DB3F-EE46-1D4C-598971131F14}"/>
          </ac:spMkLst>
        </pc:spChg>
        <pc:spChg chg="mod">
          <ac:chgData name="Nanosh Lucas" userId="07aafde6-92c2-4836-b83b-09ba8e4da9f3" providerId="ADAL" clId="{A0271416-0D03-5C27-9A57-0BDC180B0911}" dt="2026-09-23T15:16:15.905" v="1186"/>
          <ac:spMkLst>
            <pc:docMk/>
            <pc:sldMk cId="2501580976" sldId="754"/>
            <ac:spMk id="45" creationId="{9A2DD095-DB66-5E9C-64AF-770981075CD2}"/>
          </ac:spMkLst>
        </pc:spChg>
        <pc:spChg chg="mod">
          <ac:chgData name="Nanosh Lucas" userId="07aafde6-92c2-4836-b83b-09ba8e4da9f3" providerId="ADAL" clId="{A0271416-0D03-5C27-9A57-0BDC180B0911}" dt="2026-09-23T15:16:15.905" v="1186"/>
          <ac:spMkLst>
            <pc:docMk/>
            <pc:sldMk cId="2501580976" sldId="754"/>
            <ac:spMk id="46" creationId="{A7B8AA47-1365-1D0B-A13C-63C295F0F28D}"/>
          </ac:spMkLst>
        </pc:spChg>
        <pc:spChg chg="mod">
          <ac:chgData name="Nanosh Lucas" userId="07aafde6-92c2-4836-b83b-09ba8e4da9f3" providerId="ADAL" clId="{A0271416-0D03-5C27-9A57-0BDC180B0911}" dt="2026-09-23T15:16:15.905" v="1186"/>
          <ac:spMkLst>
            <pc:docMk/>
            <pc:sldMk cId="2501580976" sldId="754"/>
            <ac:spMk id="47" creationId="{CA6F4B85-B229-6BE2-85F1-A3EC97D0E0A4}"/>
          </ac:spMkLst>
        </pc:spChg>
        <pc:spChg chg="mod">
          <ac:chgData name="Nanosh Lucas" userId="07aafde6-92c2-4836-b83b-09ba8e4da9f3" providerId="ADAL" clId="{A0271416-0D03-5C27-9A57-0BDC180B0911}" dt="2026-09-23T15:16:15.905" v="1186"/>
          <ac:spMkLst>
            <pc:docMk/>
            <pc:sldMk cId="2501580976" sldId="754"/>
            <ac:spMk id="65" creationId="{0B87142C-C219-B424-668E-2E5A2CC8FF8A}"/>
          </ac:spMkLst>
        </pc:spChg>
        <pc:spChg chg="mod">
          <ac:chgData name="Nanosh Lucas" userId="07aafde6-92c2-4836-b83b-09ba8e4da9f3" providerId="ADAL" clId="{A0271416-0D03-5C27-9A57-0BDC180B0911}" dt="2026-09-23T15:16:15.905" v="1186"/>
          <ac:spMkLst>
            <pc:docMk/>
            <pc:sldMk cId="2501580976" sldId="754"/>
            <ac:spMk id="67" creationId="{35C75112-4CAC-9820-6F78-B97C45896F88}"/>
          </ac:spMkLst>
        </pc:spChg>
        <pc:spChg chg="mod">
          <ac:chgData name="Nanosh Lucas" userId="07aafde6-92c2-4836-b83b-09ba8e4da9f3" providerId="ADAL" clId="{A0271416-0D03-5C27-9A57-0BDC180B0911}" dt="2026-09-23T15:16:15.905" v="1186"/>
          <ac:spMkLst>
            <pc:docMk/>
            <pc:sldMk cId="2501580976" sldId="754"/>
            <ac:spMk id="69" creationId="{8BC15583-3466-B81C-A012-4AF3732134C0}"/>
          </ac:spMkLst>
        </pc:spChg>
        <pc:spChg chg="mod">
          <ac:chgData name="Nanosh Lucas" userId="07aafde6-92c2-4836-b83b-09ba8e4da9f3" providerId="ADAL" clId="{A0271416-0D03-5C27-9A57-0BDC180B0911}" dt="2026-09-23T15:16:15.905" v="1186"/>
          <ac:spMkLst>
            <pc:docMk/>
            <pc:sldMk cId="2501580976" sldId="754"/>
            <ac:spMk id="72" creationId="{92172A02-50FA-CD05-0173-25B95CC877CC}"/>
          </ac:spMkLst>
        </pc:spChg>
        <pc:spChg chg="mod">
          <ac:chgData name="Nanosh Lucas" userId="07aafde6-92c2-4836-b83b-09ba8e4da9f3" providerId="ADAL" clId="{A0271416-0D03-5C27-9A57-0BDC180B0911}" dt="2026-09-23T15:16:15.905" v="1186"/>
          <ac:spMkLst>
            <pc:docMk/>
            <pc:sldMk cId="2501580976" sldId="754"/>
            <ac:spMk id="74" creationId="{662BDCBA-ACA5-CA72-7826-2753ECC269AF}"/>
          </ac:spMkLst>
        </pc:spChg>
      </pc:sldChg>
      <pc:sldChg chg="addSp delSp modSp add mod delAnim">
        <pc:chgData name="Nanosh Lucas" userId="07aafde6-92c2-4836-b83b-09ba8e4da9f3" providerId="ADAL" clId="{A0271416-0D03-5C27-9A57-0BDC180B0911}" dt="2026-09-23T15:22:59.376" v="1456" actId="20577"/>
        <pc:sldMkLst>
          <pc:docMk/>
          <pc:sldMk cId="3210677518" sldId="755"/>
        </pc:sldMkLst>
        <pc:spChg chg="mod">
          <ac:chgData name="Nanosh Lucas" userId="07aafde6-92c2-4836-b83b-09ba8e4da9f3" providerId="ADAL" clId="{A0271416-0D03-5C27-9A57-0BDC180B0911}" dt="2026-09-23T15:22:56.634" v="1455" actId="20577"/>
          <ac:spMkLst>
            <pc:docMk/>
            <pc:sldMk cId="3210677518" sldId="755"/>
            <ac:spMk id="38" creationId="{97474CE7-9F40-8A7C-7BF0-8D265E1B860E}"/>
          </ac:spMkLst>
        </pc:spChg>
        <pc:spChg chg="mod">
          <ac:chgData name="Nanosh Lucas" userId="07aafde6-92c2-4836-b83b-09ba8e4da9f3" providerId="ADAL" clId="{A0271416-0D03-5C27-9A57-0BDC180B0911}" dt="2026-09-23T15:21:08.365" v="1288"/>
          <ac:spMkLst>
            <pc:docMk/>
            <pc:sldMk cId="3210677518" sldId="755"/>
            <ac:spMk id="40" creationId="{A7FFF82F-614D-5D7C-0B72-7C645755243D}"/>
          </ac:spMkLst>
        </pc:spChg>
        <pc:spChg chg="mod">
          <ac:chgData name="Nanosh Lucas" userId="07aafde6-92c2-4836-b83b-09ba8e4da9f3" providerId="ADAL" clId="{A0271416-0D03-5C27-9A57-0BDC180B0911}" dt="2026-09-23T15:22:59.376" v="1456" actId="20577"/>
          <ac:spMkLst>
            <pc:docMk/>
            <pc:sldMk cId="3210677518" sldId="755"/>
            <ac:spMk id="41" creationId="{1146F240-0E76-9AC2-D9D3-35E7C0F0B3A4}"/>
          </ac:spMkLst>
        </pc:spChg>
        <pc:spChg chg="mod">
          <ac:chgData name="Nanosh Lucas" userId="07aafde6-92c2-4836-b83b-09ba8e4da9f3" providerId="ADAL" clId="{A0271416-0D03-5C27-9A57-0BDC180B0911}" dt="2026-09-23T15:21:08.365" v="1288"/>
          <ac:spMkLst>
            <pc:docMk/>
            <pc:sldMk cId="3210677518" sldId="755"/>
            <ac:spMk id="42" creationId="{34891B21-454D-04E0-F2E7-47D980C2FCA4}"/>
          </ac:spMkLst>
        </pc:spChg>
        <pc:spChg chg="mod">
          <ac:chgData name="Nanosh Lucas" userId="07aafde6-92c2-4836-b83b-09ba8e4da9f3" providerId="ADAL" clId="{A0271416-0D03-5C27-9A57-0BDC180B0911}" dt="2026-09-23T15:21:08.365" v="1288"/>
          <ac:spMkLst>
            <pc:docMk/>
            <pc:sldMk cId="3210677518" sldId="755"/>
            <ac:spMk id="45" creationId="{5E45EE33-8F58-04A7-E995-CA20E44F56CB}"/>
          </ac:spMkLst>
        </pc:spChg>
        <pc:spChg chg="mod">
          <ac:chgData name="Nanosh Lucas" userId="07aafde6-92c2-4836-b83b-09ba8e4da9f3" providerId="ADAL" clId="{A0271416-0D03-5C27-9A57-0BDC180B0911}" dt="2026-09-23T15:21:08.365" v="1288"/>
          <ac:spMkLst>
            <pc:docMk/>
            <pc:sldMk cId="3210677518" sldId="755"/>
            <ac:spMk id="46" creationId="{CAD35A19-4862-A840-F9B4-32FD9AFC28CC}"/>
          </ac:spMkLst>
        </pc:spChg>
        <pc:spChg chg="mod">
          <ac:chgData name="Nanosh Lucas" userId="07aafde6-92c2-4836-b83b-09ba8e4da9f3" providerId="ADAL" clId="{A0271416-0D03-5C27-9A57-0BDC180B0911}" dt="2026-09-23T15:21:08.365" v="1288"/>
          <ac:spMkLst>
            <pc:docMk/>
            <pc:sldMk cId="3210677518" sldId="755"/>
            <ac:spMk id="61" creationId="{AD8B246D-C6A4-C90F-B2C4-CA3C0B98F580}"/>
          </ac:spMkLst>
        </pc:spChg>
        <pc:spChg chg="mod">
          <ac:chgData name="Nanosh Lucas" userId="07aafde6-92c2-4836-b83b-09ba8e4da9f3" providerId="ADAL" clId="{A0271416-0D03-5C27-9A57-0BDC180B0911}" dt="2026-09-23T15:21:08.365" v="1288"/>
          <ac:spMkLst>
            <pc:docMk/>
            <pc:sldMk cId="3210677518" sldId="755"/>
            <ac:spMk id="66" creationId="{9E898EAC-E3CA-0D4A-9E5B-50F59BEBE4C9}"/>
          </ac:spMkLst>
        </pc:spChg>
        <pc:spChg chg="mod">
          <ac:chgData name="Nanosh Lucas" userId="07aafde6-92c2-4836-b83b-09ba8e4da9f3" providerId="ADAL" clId="{A0271416-0D03-5C27-9A57-0BDC180B0911}" dt="2026-09-23T15:21:08.365" v="1288"/>
          <ac:spMkLst>
            <pc:docMk/>
            <pc:sldMk cId="3210677518" sldId="755"/>
            <ac:spMk id="68" creationId="{6050FED2-8C44-2F9C-AD73-487C08DCEB29}"/>
          </ac:spMkLst>
        </pc:spChg>
        <pc:spChg chg="mod">
          <ac:chgData name="Nanosh Lucas" userId="07aafde6-92c2-4836-b83b-09ba8e4da9f3" providerId="ADAL" clId="{A0271416-0D03-5C27-9A57-0BDC180B0911}" dt="2026-09-23T15:21:08.365" v="1288"/>
          <ac:spMkLst>
            <pc:docMk/>
            <pc:sldMk cId="3210677518" sldId="755"/>
            <ac:spMk id="69" creationId="{76E4C6B9-E000-03BE-9FD3-7B8CD195CD2E}"/>
          </ac:spMkLst>
        </pc:spChg>
      </pc:sldChg>
      <pc:sldChg chg="modSp add mod">
        <pc:chgData name="Nanosh Lucas" userId="07aafde6-92c2-4836-b83b-09ba8e4da9f3" providerId="ADAL" clId="{A0271416-0D03-5C27-9A57-0BDC180B0911}" dt="2026-09-23T15:22:26.727" v="1454" actId="20577"/>
        <pc:sldMkLst>
          <pc:docMk/>
          <pc:sldMk cId="3328113318" sldId="756"/>
        </pc:sldMkLst>
        <pc:spChg chg="mod">
          <ac:chgData name="Nanosh Lucas" userId="07aafde6-92c2-4836-b83b-09ba8e4da9f3" providerId="ADAL" clId="{A0271416-0D03-5C27-9A57-0BDC180B0911}" dt="2026-09-23T15:22:26.727" v="1454" actId="20577"/>
          <ac:spMkLst>
            <pc:docMk/>
            <pc:sldMk cId="3328113318" sldId="756"/>
            <ac:spMk id="2" creationId="{97BC8236-0B5C-3501-2288-6FD93764DFB9}"/>
          </ac:spMkLst>
        </pc:spChg>
      </pc:sldChg>
      <pc:sldChg chg="add">
        <pc:chgData name="Nanosh Lucas" userId="07aafde6-92c2-4836-b83b-09ba8e4da9f3" providerId="ADAL" clId="{A0271416-0D03-5C27-9A57-0BDC180B0911}" dt="2026-09-23T15:31:09.756" v="1462"/>
        <pc:sldMkLst>
          <pc:docMk/>
          <pc:sldMk cId="543373765" sldId="757"/>
        </pc:sldMkLst>
      </pc:sldChg>
      <pc:sldChg chg="add">
        <pc:chgData name="Nanosh Lucas" userId="07aafde6-92c2-4836-b83b-09ba8e4da9f3" providerId="ADAL" clId="{A0271416-0D03-5C27-9A57-0BDC180B0911}" dt="2026-09-23T15:31:54.485" v="1463"/>
        <pc:sldMkLst>
          <pc:docMk/>
          <pc:sldMk cId="2975374678" sldId="758"/>
        </pc:sldMkLst>
      </pc:sldChg>
      <pc:sldChg chg="add">
        <pc:chgData name="Nanosh Lucas" userId="07aafde6-92c2-4836-b83b-09ba8e4da9f3" providerId="ADAL" clId="{A0271416-0D03-5C27-9A57-0BDC180B0911}" dt="2026-09-23T15:32:30.075" v="1464"/>
        <pc:sldMkLst>
          <pc:docMk/>
          <pc:sldMk cId="3142594413" sldId="759"/>
        </pc:sldMkLst>
      </pc:sldChg>
      <pc:sldChg chg="modSp add mod modAnim">
        <pc:chgData name="Nanosh Lucas" userId="07aafde6-92c2-4836-b83b-09ba8e4da9f3" providerId="ADAL" clId="{A0271416-0D03-5C27-9A57-0BDC180B0911}" dt="2026-09-23T16:30:21.607" v="1491"/>
        <pc:sldMkLst>
          <pc:docMk/>
          <pc:sldMk cId="2581709823" sldId="760"/>
        </pc:sldMkLst>
        <pc:spChg chg="mod">
          <ac:chgData name="Nanosh Lucas" userId="07aafde6-92c2-4836-b83b-09ba8e4da9f3" providerId="ADAL" clId="{A0271416-0D03-5C27-9A57-0BDC180B0911}" dt="2026-09-23T16:30:16.514" v="1490" actId="20577"/>
          <ac:spMkLst>
            <pc:docMk/>
            <pc:sldMk cId="2581709823" sldId="760"/>
            <ac:spMk id="2" creationId="{975118AE-F11F-EB7C-64FD-B49E8BBA2658}"/>
          </ac:spMkLst>
        </pc:spChg>
        <pc:spChg chg="mod">
          <ac:chgData name="Nanosh Lucas" userId="07aafde6-92c2-4836-b83b-09ba8e4da9f3" providerId="ADAL" clId="{A0271416-0D03-5C27-9A57-0BDC180B0911}" dt="2026-09-23T16:30:21.607" v="1491"/>
          <ac:spMkLst>
            <pc:docMk/>
            <pc:sldMk cId="2581709823" sldId="760"/>
            <ac:spMk id="3" creationId="{4205977D-9105-25AE-2865-BED4330EE488}"/>
          </ac:spMkLst>
        </pc:spChg>
      </pc:sldChg>
      <pc:sldChg chg="modSp add ord">
        <pc:chgData name="Nanosh Lucas" userId="07aafde6-92c2-4836-b83b-09ba8e4da9f3" providerId="ADAL" clId="{A0271416-0D03-5C27-9A57-0BDC180B0911}" dt="2026-09-23T16:55:06.457" v="1580" actId="20578"/>
        <pc:sldMkLst>
          <pc:docMk/>
          <pc:sldMk cId="219689940" sldId="761"/>
        </pc:sldMkLst>
        <pc:spChg chg="mod">
          <ac:chgData name="Nanosh Lucas" userId="07aafde6-92c2-4836-b83b-09ba8e4da9f3" providerId="ADAL" clId="{A0271416-0D03-5C27-9A57-0BDC180B0911}" dt="2026-09-23T16:55:01.783" v="1579" actId="20577"/>
          <ac:spMkLst>
            <pc:docMk/>
            <pc:sldMk cId="219689940" sldId="761"/>
            <ac:spMk id="3" creationId="{239778D3-E837-E68F-1D68-C3CD84458D35}"/>
          </ac:spMkLst>
        </pc:spChg>
      </pc:sldChg>
      <pc:sldChg chg="modSp add">
        <pc:chgData name="Nanosh Lucas" userId="07aafde6-92c2-4836-b83b-09ba8e4da9f3" providerId="ADAL" clId="{A0271416-0D03-5C27-9A57-0BDC180B0911}" dt="2026-09-23T16:55:57.510" v="1797" actId="20577"/>
        <pc:sldMkLst>
          <pc:docMk/>
          <pc:sldMk cId="3538982078" sldId="762"/>
        </pc:sldMkLst>
        <pc:spChg chg="mod">
          <ac:chgData name="Nanosh Lucas" userId="07aafde6-92c2-4836-b83b-09ba8e4da9f3" providerId="ADAL" clId="{A0271416-0D03-5C27-9A57-0BDC180B0911}" dt="2026-09-23T16:55:57.510" v="1797" actId="20577"/>
          <ac:spMkLst>
            <pc:docMk/>
            <pc:sldMk cId="3538982078" sldId="762"/>
            <ac:spMk id="3" creationId="{F410087E-ABDA-EA31-C1DC-AA5FBCD1DAAF}"/>
          </ac:spMkLst>
        </pc:spChg>
      </pc:sldChg>
    </pc:docChg>
  </pc:docChgLst>
  <pc:docChgLst>
    <pc:chgData name="Nanosh Lucas" userId="S::nanoshl@uoregon.edu::07aafde6-92c2-4836-b83b-09ba8e4da9f3" providerId="AD" clId="Web-{39176082-8F35-5D7F-F016-4BD91169FE96}"/>
    <pc:docChg chg="addSld modSld sldOrd">
      <pc:chgData name="Nanosh Lucas" userId="S::nanoshl@uoregon.edu::07aafde6-92c2-4836-b83b-09ba8e4da9f3" providerId="AD" clId="Web-{39176082-8F35-5D7F-F016-4BD91169FE96}" dt="2026-09-23T06:36:18.911" v="42" actId="14100"/>
      <pc:docMkLst>
        <pc:docMk/>
      </pc:docMkLst>
      <pc:sldChg chg="addSp modSp add ord">
        <pc:chgData name="Nanosh Lucas" userId="S::nanoshl@uoregon.edu::07aafde6-92c2-4836-b83b-09ba8e4da9f3" providerId="AD" clId="Web-{39176082-8F35-5D7F-F016-4BD91169FE96}" dt="2026-09-23T06:36:18.911" v="42" actId="14100"/>
        <pc:sldMkLst>
          <pc:docMk/>
          <pc:sldMk cId="3866288707" sldId="746"/>
        </pc:sldMkLst>
        <pc:spChg chg="mod">
          <ac:chgData name="Nanosh Lucas" userId="S::nanoshl@uoregon.edu::07aafde6-92c2-4836-b83b-09ba8e4da9f3" providerId="AD" clId="Web-{39176082-8F35-5D7F-F016-4BD91169FE96}" dt="2026-09-23T06:35:55.348" v="38" actId="1076"/>
          <ac:spMkLst>
            <pc:docMk/>
            <pc:sldMk cId="3866288707" sldId="746"/>
            <ac:spMk id="2" creationId="{1C4432F1-01F7-07BB-2102-2259FDB6F07F}"/>
          </ac:spMkLst>
        </pc:spChg>
        <pc:spChg chg="mod">
          <ac:chgData name="Nanosh Lucas" userId="S::nanoshl@uoregon.edu::07aafde6-92c2-4836-b83b-09ba8e4da9f3" providerId="AD" clId="Web-{39176082-8F35-5D7F-F016-4BD91169FE96}" dt="2026-09-23T06:33:42.953" v="16" actId="1076"/>
          <ac:spMkLst>
            <pc:docMk/>
            <pc:sldMk cId="3866288707" sldId="746"/>
            <ac:spMk id="7" creationId="{14DD9439-BF6B-5485-DE4C-9338E6E04543}"/>
          </ac:spMkLst>
        </pc:spChg>
        <pc:picChg chg="add mod">
          <ac:chgData name="Nanosh Lucas" userId="S::nanoshl@uoregon.edu::07aafde6-92c2-4836-b83b-09ba8e4da9f3" providerId="AD" clId="Web-{39176082-8F35-5D7F-F016-4BD91169FE96}" dt="2026-09-23T06:36:02.676" v="40" actId="14100"/>
          <ac:picMkLst>
            <pc:docMk/>
            <pc:sldMk cId="3866288707" sldId="746"/>
            <ac:picMk id="3" creationId="{0A10C664-891E-2E34-CB6C-1C0E4D0DB3DB}"/>
          </ac:picMkLst>
        </pc:picChg>
        <pc:picChg chg="mod modCrop">
          <ac:chgData name="Nanosh Lucas" userId="S::nanoshl@uoregon.edu::07aafde6-92c2-4836-b83b-09ba8e4da9f3" providerId="AD" clId="Web-{39176082-8F35-5D7F-F016-4BD91169FE96}" dt="2026-09-23T06:36:18.911" v="42" actId="14100"/>
          <ac:picMkLst>
            <pc:docMk/>
            <pc:sldMk cId="3866288707" sldId="746"/>
            <ac:picMk id="5" creationId="{FF8A192F-5DCF-A535-555F-33CCDF567D69}"/>
          </ac:picMkLst>
        </pc:picChg>
      </pc:sldChg>
    </pc:docChg>
  </pc:docChgLst>
</pc:chgInfo>
</file>

<file path=ppt/comments/modernComment_2A3_ED75DF8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6721043-AE4F-4764-863F-4328A58B2BA7}" authorId="{5136F4A4-3542-7D49-DD17-D929FD3D72C4}" status="resolved" created="2024-09-23T22:36:00.251" complete="100000">
    <pc:sldMkLst xmlns:pc="http://schemas.microsoft.com/office/powerpoint/2013/main/command">
      <pc:docMk/>
      <pc:sldMk cId="3983925127" sldId="675"/>
    </pc:sldMkLst>
    <p188:txBody>
      <a:bodyPr/>
      <a:lstStyle/>
      <a:p>
        <a:r>
          <a:rPr lang="en-US"/>
          <a:t>Capturing the shared ideas - help needed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75854-5449-5742-91FA-1BEFEDB4C830}" type="datetimeFigureOut">
              <a:rPr lang="en-US" smtClean="0"/>
              <a:t>9/24/26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2C29B-0625-D449-A9A3-8E855D404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62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LR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002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11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Orienting items- as people enter and at very beginning of session:</a:t>
            </a:r>
          </a:p>
          <a:p>
            <a:pPr marL="285750" indent="-285750">
              <a:buFont typeface="Symbol"/>
              <a:buChar char="•"/>
            </a:pPr>
            <a:r>
              <a:rPr lang="en-US"/>
              <a:t>Have slide of Agenda and Learning objectives up</a:t>
            </a:r>
          </a:p>
          <a:p>
            <a:pPr marL="285750" indent="-285750">
              <a:buFont typeface="Symbol"/>
              <a:buChar char="•"/>
            </a:pPr>
            <a:r>
              <a:rPr lang="en-US"/>
              <a:t>Have note written up on wall such as “Welcome! Please get some snacks and make yourself comfortable"</a:t>
            </a:r>
          </a:p>
          <a:p>
            <a:r>
              <a:rPr lang="en-US"/>
              <a:t>(10) Introductions </a:t>
            </a:r>
          </a:p>
          <a:p>
            <a:pPr marL="285750" indent="-285750">
              <a:buFont typeface="Symbol"/>
              <a:buChar char="•"/>
            </a:pPr>
            <a:r>
              <a:rPr lang="en-US"/>
              <a:t>Who I am [facilitator]</a:t>
            </a:r>
          </a:p>
          <a:p>
            <a:pPr marL="285750" indent="-285750">
              <a:buFont typeface="Symbol"/>
              <a:buChar char="•"/>
            </a:pPr>
            <a:r>
              <a:rPr lang="en-US"/>
              <a:t>Who you are (a brief “think/pair/share”)</a:t>
            </a:r>
          </a:p>
          <a:p>
            <a:pPr marL="285750" indent="-285750">
              <a:buFont typeface="Symbol"/>
              <a:buChar char="•"/>
            </a:pPr>
            <a:r>
              <a:rPr lang="en-US"/>
              <a:t>Who </a:t>
            </a:r>
            <a:r>
              <a:rPr lang="en-US" i="1"/>
              <a:t>we</a:t>
            </a:r>
            <a:r>
              <a:rPr lang="en-US"/>
              <a:t> are as a group (group polling)</a:t>
            </a:r>
          </a:p>
          <a:p>
            <a:pPr marL="285750" indent="-285750">
              <a:buFont typeface="Symbol"/>
              <a:buChar char="•"/>
            </a:pPr>
            <a:r>
              <a:rPr lang="en-US"/>
              <a:t>Who TEP is (facilitator)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440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Very brief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496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62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7CB64-2F00-BF28-5FB3-BF2414891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444D21-6EDB-09FC-CEC4-744A1D0626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B74E70-3A5E-D0D2-C9FF-A172746141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4B2E9-C5DC-B061-F157-A59E1C6D9C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391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(15) </a:t>
            </a:r>
            <a:r>
              <a:rPr lang="en-US" i="1"/>
              <a:t>What is "good teaching"?</a:t>
            </a:r>
            <a:endParaRPr lang="en-US"/>
          </a:p>
          <a:p>
            <a:pPr marL="285750" indent="-285750">
              <a:buFont typeface="Symbol"/>
              <a:buChar char="•"/>
            </a:pPr>
            <a:r>
              <a:rPr lang="en-US"/>
              <a:t>What do effective teachers do? (think/pair/share with share being person from each group writes on board)</a:t>
            </a:r>
          </a:p>
          <a:p>
            <a:pPr marL="285750" indent="-285750">
              <a:buFont typeface="Symbol"/>
              <a:buChar char="•"/>
            </a:pPr>
            <a:r>
              <a:rPr lang="en-US"/>
              <a:t>Synthesis of actions GEs wrote on board</a:t>
            </a:r>
          </a:p>
          <a:p>
            <a:pPr marL="285750" lvl="1" indent="-285750">
              <a:buFont typeface="Courier New"/>
              <a:buChar char="○"/>
            </a:pPr>
            <a:r>
              <a:rPr lang="en-US"/>
              <a:t>What patterns do you see in what your peers noted? What is missing from what we noted? </a:t>
            </a:r>
          </a:p>
          <a:p>
            <a:pPr marL="285750" lvl="1" indent="-285750">
              <a:buFont typeface="Courier New"/>
              <a:buChar char="○"/>
            </a:pPr>
            <a:r>
              <a:rPr lang="en-US"/>
              <a:t>Highlight a couple of important actions (facilitator)</a:t>
            </a:r>
          </a:p>
          <a:p>
            <a:pPr marL="285750" indent="-285750">
              <a:buFont typeface="Symbol"/>
              <a:buChar char="•"/>
            </a:pPr>
            <a:r>
              <a:rPr lang="en-US"/>
              <a:t>How does UO define good teaching? (facilitator)</a:t>
            </a:r>
          </a:p>
          <a:p>
            <a:r>
              <a:rPr lang="en-US"/>
              <a:t>(5) </a:t>
            </a:r>
            <a:r>
              <a:rPr lang="en-US" i="1"/>
              <a:t>What does it mean to lead a discussion section?</a:t>
            </a:r>
            <a:endParaRPr lang="en-US"/>
          </a:p>
          <a:p>
            <a:pPr marL="285750" indent="-285750">
              <a:buFont typeface="Symbol"/>
              <a:buChar char="•"/>
            </a:pPr>
            <a:r>
              <a:rPr lang="en-US"/>
              <a:t>Overview of commonalities and variety in what a discussion section is and what the role does (facilitator)</a:t>
            </a:r>
          </a:p>
          <a:p>
            <a:pPr marL="285750" indent="-285750">
              <a:buFont typeface="Symbol"/>
              <a:buChar char="•"/>
            </a:pPr>
            <a:r>
              <a:rPr lang="en-US"/>
              <a:t>How to find out what norms are for your sections--coordinating teaching teams questions to ask (facilitator)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645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E2952-466D-AD37-9E28-CA63DAE2D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D88597-FF08-D0B5-42BD-902AC5DACC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D424B5-CB77-81C3-9F19-C5AAF1420A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(15) </a:t>
            </a:r>
            <a:r>
              <a:rPr lang="en-US" i="1"/>
              <a:t>What is "good teaching"?</a:t>
            </a:r>
            <a:endParaRPr lang="en-US"/>
          </a:p>
          <a:p>
            <a:pPr marL="285750" indent="-285750">
              <a:buFont typeface="Symbol"/>
              <a:buChar char="•"/>
            </a:pPr>
            <a:r>
              <a:rPr lang="en-US"/>
              <a:t>What do effective teachers do? (think/pair/share with share being person from each group writes on board)</a:t>
            </a:r>
          </a:p>
          <a:p>
            <a:pPr marL="285750" indent="-285750">
              <a:buFont typeface="Symbol"/>
              <a:buChar char="•"/>
            </a:pPr>
            <a:r>
              <a:rPr lang="en-US"/>
              <a:t>Synthesis of actions GEs wrote on board</a:t>
            </a:r>
          </a:p>
          <a:p>
            <a:pPr marL="285750" lvl="1" indent="-285750">
              <a:buFont typeface="Courier New"/>
              <a:buChar char="○"/>
            </a:pPr>
            <a:r>
              <a:rPr lang="en-US"/>
              <a:t>What patterns do you see in what your peers noted? What is missing from what we noted? </a:t>
            </a:r>
          </a:p>
          <a:p>
            <a:pPr marL="285750" lvl="1" indent="-285750">
              <a:buFont typeface="Courier New"/>
              <a:buChar char="○"/>
            </a:pPr>
            <a:r>
              <a:rPr lang="en-US"/>
              <a:t>Highlight a couple of important actions (facilitator)</a:t>
            </a:r>
          </a:p>
          <a:p>
            <a:pPr marL="285750" indent="-285750">
              <a:buFont typeface="Symbol"/>
              <a:buChar char="•"/>
            </a:pPr>
            <a:r>
              <a:rPr lang="en-US"/>
              <a:t>How does UO define good teaching? (facilitator)</a:t>
            </a:r>
          </a:p>
          <a:p>
            <a:r>
              <a:rPr lang="en-US"/>
              <a:t>(5) </a:t>
            </a:r>
            <a:r>
              <a:rPr lang="en-US" i="1"/>
              <a:t>What does it mean to lead a discussion section?</a:t>
            </a:r>
            <a:endParaRPr lang="en-US"/>
          </a:p>
          <a:p>
            <a:pPr marL="285750" indent="-285750">
              <a:buFont typeface="Symbol"/>
              <a:buChar char="•"/>
            </a:pPr>
            <a:r>
              <a:rPr lang="en-US"/>
              <a:t>Overview of commonalities and variety in what a discussion section is and what the role does (facilitator)</a:t>
            </a:r>
          </a:p>
          <a:p>
            <a:pPr marL="285750" indent="-285750">
              <a:buFont typeface="Symbol"/>
              <a:buChar char="•"/>
            </a:pPr>
            <a:r>
              <a:rPr lang="en-US"/>
              <a:t>How to find out what norms are for your sections--coordinating teaching teams questions to ask (facilitator)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77665B-BFFE-252D-CF99-61B4EB8BB5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371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08617-EDCD-2B01-D203-A276B8D49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48FD35-B3BB-BAFA-9835-97959FF700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360B9D-18EA-E2E1-A2A9-3DE721E52B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5F1E81-1F5F-9C32-E953-B77578CDC8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362D9-E097-D54B-B51B-889D2CFEA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790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Symbol"/>
              <a:buChar char="•"/>
            </a:pPr>
            <a:r>
              <a:rPr lang="en-US"/>
              <a:t>(2) Inclusive teaching and belonging (facilitator-- brief)</a:t>
            </a:r>
          </a:p>
          <a:p>
            <a:pPr marL="285750" indent="-285750">
              <a:buFont typeface="Symbol"/>
              <a:buChar char="•"/>
            </a:pPr>
            <a:r>
              <a:rPr lang="en-US"/>
              <a:t>(8) Teaching practices that support belonging: brainstorm ways instructors build community</a:t>
            </a:r>
          </a:p>
          <a:p>
            <a:pPr marL="285750" indent="-285750">
              <a:buFont typeface="Symbol"/>
              <a:buChar char="•"/>
            </a:pPr>
            <a:r>
              <a:rPr lang="en-US"/>
              <a:t>(5) Highlighted practices [facilitator’s choice]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04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0249F-BD14-9CDA-D8D9-BF3750EC4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74EEEE-FBE9-8608-6CF5-7FB44B0BF3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C62CB6-7606-57E9-9BE3-8ECC2D9BBF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buFont typeface="+mj-lt"/>
              <a:buAutoNum type="arabicPeriod"/>
            </a:pPr>
            <a:r>
              <a:rPr lang="en-US" sz="1800" b="1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Hold a growth-mindset approach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>
              <a:buFont typeface="+mj-lt"/>
              <a:buAutoNum type="arabicPeriod" startAt="2"/>
            </a:pPr>
            <a:r>
              <a:rPr lang="en-US" sz="1800" b="1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Communicate a strengths-based growth mindset in your “instructor talk” 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 </a:t>
            </a:r>
          </a:p>
          <a:p>
            <a:pPr algn="l" rtl="0" fontAlgn="base">
              <a:buFont typeface="+mj-lt"/>
              <a:buAutoNum type="arabicPeriod" startAt="3"/>
            </a:pPr>
            <a:r>
              <a:rPr lang="en-US" sz="1800" b="1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Emphasize formative and summative assessments that allows for early no/low-stakes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practice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EAE0F-DEAC-6766-E0A6-C563043E90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675364-5A87-4E2E-A7C3-EDB9D30892B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03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0EBE1-3813-1435-984B-0A17B5E27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CA971F-757B-3DFE-9FB5-88853E308F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63C1E3-3CD1-6995-136E-533670366F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First student discussion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A11795-E561-F2A7-852F-4F4E8D145E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2101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375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4982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Images are of two ways to survey students (hard copy and digital canvas survey—in commons). Prompt any other ideas. Brief. LR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6091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What 2-3 behaviors seem necessary to create a class where we can learn together, get curious together, and where we can voice and consider different perspectives with respect?”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362D9-E097-D54B-B51B-889D2CFEA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241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DD565-5ACA-076B-2CED-FDA4466E0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3F66D8-DAF9-A19A-997F-C8744ADA38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31F40C-C8A7-5D54-0FEF-DAA177BBE6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What 2-3 behaviors seem necessary to create a class where we can learn together, get curious together, and where we can voice and consider different perspectives with respect?”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366B01-7D3C-6B16-4AAC-078B5B1017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362D9-E097-D54B-B51B-889D2CFEA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3768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Up to 10 min. Mini-lecture; not discussion. Have handouts printed off.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2599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Symbol"/>
              <a:buChar char="•"/>
            </a:pPr>
            <a:r>
              <a:rPr lang="en-US" i="1"/>
              <a:t>How we learn</a:t>
            </a:r>
            <a:endParaRPr lang="en-US"/>
          </a:p>
          <a:p>
            <a:pPr marL="285750" indent="-285750">
              <a:buFont typeface="Symbol"/>
              <a:buChar char="•"/>
            </a:pPr>
            <a:r>
              <a:rPr lang="en-US" i="1"/>
              <a:t>Choosing and using “student engagement techniques”</a:t>
            </a:r>
            <a:endParaRPr lang="en-US"/>
          </a:p>
          <a:p>
            <a:pPr marL="742950" lvl="2" indent="-285750">
              <a:buFont typeface="Wingdings"/>
              <a:buChar char="§"/>
            </a:pPr>
            <a:r>
              <a:rPr lang="en-US"/>
              <a:t>Start with your goal/learning objective</a:t>
            </a:r>
          </a:p>
          <a:p>
            <a:pPr marL="742950" lvl="2" indent="-285750">
              <a:buFont typeface="Wingdings"/>
              <a:buChar char="§"/>
            </a:pPr>
            <a:r>
              <a:rPr lang="en-US"/>
              <a:t>Examples of activities GEs have experienced/tried OR facilitator highlight ones they use and why</a:t>
            </a:r>
          </a:p>
          <a:p>
            <a:pPr marL="742950" lvl="2" indent="-285750">
              <a:buFont typeface="Wingdings"/>
              <a:buChar char="§"/>
            </a:pPr>
            <a:r>
              <a:rPr lang="en-US"/>
              <a:t>Examples from the Student Engagement Techniques page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8827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Facilitator share--brief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2540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latin typeface="Calibri"/>
                <a:ea typeface="Calibri"/>
                <a:cs typeface="Calibri"/>
              </a:rPr>
              <a:t>Ali+Lee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8795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7BA52-4BE6-57FA-742C-8128F0E0A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F6449B-502C-9EA8-66B9-1C731DB10E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2CD351-32E9-C7F1-3E3D-33DE09C828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639AB-B706-1B54-2660-5CF35B334E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209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76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Option 1 — UO Gree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B7443B6-44A9-90AC-9DAD-B065161EE0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2949" y="762401"/>
            <a:ext cx="10706101" cy="192039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80000"/>
              </a:lnSpc>
              <a:defRPr sz="5000" b="1" i="0">
                <a:solidFill>
                  <a:schemeClr val="bg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US"/>
              <a:t>UO Presentation Headline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481D98FB-BF12-3D10-68F2-B7117A79E3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2788420"/>
            <a:ext cx="10706100" cy="8312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000" b="0" i="0">
                <a:solidFill>
                  <a:schemeClr val="bg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Presentation sub-headline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9870E1DA-05DA-91D0-330A-1CEAE1BE40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2950" y="3868096"/>
            <a:ext cx="10706100" cy="381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2300" b="0" i="0">
                <a:solidFill>
                  <a:schemeClr val="bg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Presenter Name and Title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D3A98DA2-8FC1-7F06-DE4C-C18206EFC8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950" y="4338104"/>
            <a:ext cx="10706100" cy="2216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bg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Month XX, XXXX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B01874-7900-8159-E8AE-C4066F269A6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241" y="5533739"/>
            <a:ext cx="6005561" cy="112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02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480" userDrawn="1">
          <p15:clr>
            <a:srgbClr val="FBAE40"/>
          </p15:clr>
        </p15:guide>
        <p15:guide id="4" pos="45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2 — UO Yellow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C9F17F2D-2A3F-F447-BB13-2DEB2EAE83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2949" y="762401"/>
            <a:ext cx="10706101" cy="192039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80000"/>
              </a:lnSpc>
              <a:defRPr sz="50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US"/>
              <a:t>UO Presentation Headline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D7DA4A95-E4B0-B9A1-1A1F-0781D81E01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2788420"/>
            <a:ext cx="10706100" cy="8312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0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Presentation sub-headline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602ED48-E1F5-F40D-3B59-03D9246B8A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2950" y="3868096"/>
            <a:ext cx="10706100" cy="381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23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Presenter Name and Title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A701C3FA-EF80-7355-20CC-D4696335D3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950" y="4338104"/>
            <a:ext cx="10706100" cy="2216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Month XX, XXXX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F3CDFF-D854-C5BC-8A22-31E072AF6EB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476" y="5635092"/>
            <a:ext cx="4908705" cy="92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4513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>
          <p15:clr>
            <a:srgbClr val="FBAE40"/>
          </p15:clr>
        </p15:guide>
        <p15:guide id="2" pos="45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3A — Photo 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1ACEAED-0095-252E-6BCD-9549F08D5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2949" y="758825"/>
            <a:ext cx="4761558" cy="19169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80000"/>
              </a:lnSpc>
              <a:defRPr sz="45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US"/>
              <a:t>UO Presentation Headline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F7D265AC-6D65-C41D-F65A-3094C7E679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49" y="2775205"/>
            <a:ext cx="4761558" cy="9938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Presentation sub-headline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505C424-E15B-C1C1-AD7D-08DBBC7972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2950" y="4064229"/>
            <a:ext cx="4761557" cy="381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Presenter Name and Title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94F0AF-B4CF-0F2D-0F0A-631FA241C7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950" y="4500053"/>
            <a:ext cx="4761557" cy="2216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Month XX, XXXX</a:t>
            </a:r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E006F138-48B4-A8E1-FA8D-4D3B83B4A5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9313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758688 w 6096000"/>
              <a:gd name="connsiteY3" fmla="*/ 6858000 h 6858000"/>
              <a:gd name="connsiteX4" fmla="*/ 0 w 6096000"/>
              <a:gd name="connsiteY4" fmla="*/ 609931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758688" y="6858000"/>
                </a:lnTo>
                <a:lnTo>
                  <a:pt x="0" y="609931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>
                <a:latin typeface="Source Sans Pro" panose="020B0503030403020204" pitchFamily="34" charset="0"/>
              </a:defRPr>
            </a:lvl1pPr>
          </a:lstStyle>
          <a:p>
            <a:r>
              <a:rPr lang="en-US"/>
              <a:t>Place photo on the right by double-clicking the icon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E6AA0AF-C6AF-C364-6F5A-97FED8AC06D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881" y="5474013"/>
            <a:ext cx="5166626" cy="96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708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5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3B —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FDE933D0-9586-12CD-5709-D42A131A41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66772" y="758825"/>
            <a:ext cx="4761558" cy="19169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80000"/>
              </a:lnSpc>
              <a:defRPr sz="4500" b="1" i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/>
              <a:t>UO Presentation Headline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79E8019-2D45-3619-8F03-505FEE72415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096000 h 6858000"/>
              <a:gd name="connsiteX3" fmla="*/ 5334000 w 6096000"/>
              <a:gd name="connsiteY3" fmla="*/ 6858000 h 6858000"/>
              <a:gd name="connsiteX4" fmla="*/ 0 w 6096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096000"/>
                </a:lnTo>
                <a:lnTo>
                  <a:pt x="5334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t" anchorCtr="0">
            <a:noAutofit/>
          </a:bodyPr>
          <a:lstStyle>
            <a:lvl1pPr algn="l">
              <a:defRPr sz="1800">
                <a:latin typeface="Source Sans Pro" panose="020B0503030403020204" pitchFamily="34" charset="0"/>
              </a:defRPr>
            </a:lvl1pPr>
          </a:lstStyle>
          <a:p>
            <a:r>
              <a:rPr lang="en-US"/>
              <a:t>Place photo on the left by double-clicking the icon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6A87D9-546C-7196-DF94-E2D4C7F5CC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8977" y="5684695"/>
            <a:ext cx="5297147" cy="993896"/>
          </a:xfrm>
          <a:prstGeom prst="rect">
            <a:avLst/>
          </a:prstGeo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5D0AAECF-C455-00C9-3CC1-30A58DF024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66772" y="2775205"/>
            <a:ext cx="4761558" cy="9938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Presentation sub-headline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64A75658-328B-3D32-3A92-E2A38CC19B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66773" y="4064229"/>
            <a:ext cx="4761557" cy="381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Presenter Name and Title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55C378-0E48-5EA9-4718-5ED8F0E960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66773" y="4500053"/>
            <a:ext cx="4761557" cy="2216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Month XX, XXXX</a:t>
            </a:r>
          </a:p>
        </p:txBody>
      </p:sp>
    </p:spTree>
    <p:extLst>
      <p:ext uri="{BB962C8B-B14F-4D97-AF65-F5344CB8AC3E}">
        <p14:creationId xmlns:p14="http://schemas.microsoft.com/office/powerpoint/2010/main" val="147012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32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Option 2 — UO Gree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2">
            <a:extLst>
              <a:ext uri="{FF2B5EF4-FFF2-40B4-BE49-F238E27FC236}">
                <a16:creationId xmlns:a16="http://schemas.microsoft.com/office/drawing/2014/main" id="{321D16EE-41E6-F564-7C06-5376FF2ED0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900" y="2038432"/>
            <a:ext cx="7038561" cy="2281187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5000" b="1" i="0">
                <a:solidFill>
                  <a:schemeClr val="bg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US"/>
              <a:t>Divider Slide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E285AE-5098-8A4B-A356-FD8C1BD685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9598" y="5629885"/>
            <a:ext cx="5474257" cy="10243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B9C27F-79FD-95E4-0D69-55073CEB2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20125" y="-1123951"/>
            <a:ext cx="8918575" cy="891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225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Option 3 - UO Yellow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2">
            <a:extLst>
              <a:ext uri="{FF2B5EF4-FFF2-40B4-BE49-F238E27FC236}">
                <a16:creationId xmlns:a16="http://schemas.microsoft.com/office/drawing/2014/main" id="{A84A4BE6-5ECB-0344-E318-D9A74C87C9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900" y="2038432"/>
            <a:ext cx="7038561" cy="2281187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50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US"/>
              <a:t>Divider Slide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7489C1-F5D4-8B37-F4EA-C314F38CAD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209" y="5596568"/>
            <a:ext cx="5460634" cy="10245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27E1C9-CAFA-5723-6F3E-A94303792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11891" y="-1126232"/>
            <a:ext cx="8930593" cy="893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5150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Option 1 —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A5951EC1-789D-F339-FB6E-398F0CEC15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900" y="2038432"/>
            <a:ext cx="7038561" cy="2281187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50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US"/>
              <a:t>Divider Slide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6BAB75F-0A3D-C118-EF4E-D27B473190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259" y="5541484"/>
            <a:ext cx="5401918" cy="10135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6C449F-2ED2-1A8D-8C82-D5622A723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11891" y="-1129407"/>
            <a:ext cx="8930593" cy="893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8431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—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45;p28">
            <a:extLst>
              <a:ext uri="{FF2B5EF4-FFF2-40B4-BE49-F238E27FC236}">
                <a16:creationId xmlns:a16="http://schemas.microsoft.com/office/drawing/2014/main" id="{8B225902-0B72-B34D-C190-021EF2AA1385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42950" y="767774"/>
            <a:ext cx="10706102" cy="1041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000" b="0" i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Headline: Source Sans Pro Black 40pt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32150B-A2EC-90BB-46D4-1C524F370E1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42950" y="1940546"/>
            <a:ext cx="10706100" cy="415452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None/>
              <a:defRPr sz="2200">
                <a:latin typeface="Source Sans Pro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20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>
                <a:latin typeface="Source Sans Pro" panose="020B0503030403020204" pitchFamily="34" charset="0"/>
              </a:defRPr>
            </a:lvl4pPr>
          </a:lstStyle>
          <a:p>
            <a:r>
              <a:rPr lang="en-US"/>
              <a:t>Select an icon below to select the type of content you wish to display here</a:t>
            </a:r>
          </a:p>
        </p:txBody>
      </p:sp>
      <p:sp>
        <p:nvSpPr>
          <p:cNvPr id="2" name="Google Shape;56;p30">
            <a:extLst>
              <a:ext uri="{FF2B5EF4-FFF2-40B4-BE49-F238E27FC236}">
                <a16:creationId xmlns:a16="http://schemas.microsoft.com/office/drawing/2014/main" id="{5621EB89-6E9E-7210-BB50-96492CA355AA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>
                <a:solidFill>
                  <a:schemeClr val="tx2"/>
                </a:solidFill>
                <a:latin typeface="Source Sans Pro" panose="020B0503030403020204" pitchFamily="34" charset="0"/>
              </a:rPr>
              <a:t>Teaching Engagement Program </a:t>
            </a:r>
            <a:fld id="{00000000-1234-1234-1234-123412341234}" type="slidenum">
              <a:rPr lang="en-US" sz="1100" b="0" i="0" spc="200" baseline="0" smtClean="0">
                <a:solidFill>
                  <a:schemeClr val="tx2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>
              <a:solidFill>
                <a:schemeClr val="tx2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488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480" userDrawn="1">
          <p15:clr>
            <a:srgbClr val="FBAE40"/>
          </p15:clr>
        </p15:guide>
        <p15:guide id="9" pos="3840" userDrawn="1">
          <p15:clr>
            <a:srgbClr val="FBAE40"/>
          </p15:clr>
        </p15:guide>
        <p15:guide id="10" pos="456" userDrawn="1">
          <p15:clr>
            <a:srgbClr val="FBAE40"/>
          </p15:clr>
        </p15:guide>
        <p15:guide id="11" pos="7224" userDrawn="1">
          <p15:clr>
            <a:srgbClr val="FBAE40"/>
          </p15:clr>
        </p15:guide>
        <p15:guide id="12" orient="horz" pos="1224" userDrawn="1">
          <p15:clr>
            <a:srgbClr val="FBAE40"/>
          </p15:clr>
        </p15:guide>
        <p15:guide id="13" orient="horz" pos="381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—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5;p28">
            <a:extLst>
              <a:ext uri="{FF2B5EF4-FFF2-40B4-BE49-F238E27FC236}">
                <a16:creationId xmlns:a16="http://schemas.microsoft.com/office/drawing/2014/main" id="{A512BD05-A411-3FA6-576C-D6CB292DB5E2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42950" y="762000"/>
            <a:ext cx="10706102" cy="105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000" b="0" i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Headline: Source Sans Pro Black 40pt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5FE0CCA-AA42-4ED4-9C91-1CF3810552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1961459"/>
            <a:ext cx="10706102" cy="413363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Body text standard — Source Sans Pro Regular 22pt</a:t>
            </a:r>
          </a:p>
          <a:p>
            <a:pPr lvl="1"/>
            <a:r>
              <a:rPr lang="en-US"/>
              <a:t>Bullet 1 — Source Sans Pro Regular 20pt</a:t>
            </a:r>
          </a:p>
          <a:p>
            <a:pPr lvl="2"/>
            <a:r>
              <a:rPr lang="en-US"/>
              <a:t>Bullet 2 — Source Sans Pro Regular 18pt</a:t>
            </a:r>
          </a:p>
          <a:p>
            <a:pPr lvl="3"/>
            <a:r>
              <a:rPr lang="en-US"/>
              <a:t>Bullet 3 — Source Sans Pro Regular 16pt</a:t>
            </a:r>
          </a:p>
        </p:txBody>
      </p:sp>
      <p:sp>
        <p:nvSpPr>
          <p:cNvPr id="3" name="Google Shape;56;p30">
            <a:extLst>
              <a:ext uri="{FF2B5EF4-FFF2-40B4-BE49-F238E27FC236}">
                <a16:creationId xmlns:a16="http://schemas.microsoft.com/office/drawing/2014/main" id="{18C24FAD-7A08-A984-FBF5-08C9A1D6751E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>
                <a:solidFill>
                  <a:schemeClr val="tx2"/>
                </a:solidFill>
                <a:latin typeface="Source Sans Pro" panose="020B0503030403020204" pitchFamily="34" charset="0"/>
              </a:rPr>
              <a:t>Teaching Engagement Program </a:t>
            </a:r>
            <a:fld id="{00000000-1234-1234-1234-123412341234}" type="slidenum">
              <a:rPr lang="en-US" sz="1100" b="0" i="0" spc="200" baseline="0" smtClean="0">
                <a:solidFill>
                  <a:schemeClr val="tx2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>
              <a:solidFill>
                <a:schemeClr val="tx2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614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1224" userDrawn="1">
          <p15:clr>
            <a:srgbClr val="FBAE40"/>
          </p15:clr>
        </p15:guide>
        <p15:guide id="9" pos="3840" userDrawn="1">
          <p15:clr>
            <a:srgbClr val="FBAE40"/>
          </p15:clr>
        </p15:guide>
        <p15:guide id="10" pos="456" userDrawn="1">
          <p15:clr>
            <a:srgbClr val="FBAE40"/>
          </p15:clr>
        </p15:guide>
        <p15:guide id="11" pos="7224" userDrawn="1">
          <p15:clr>
            <a:srgbClr val="FBAE40"/>
          </p15:clr>
        </p15:guide>
        <p15:guide id="12" orient="horz" pos="480" userDrawn="1">
          <p15:clr>
            <a:srgbClr val="FBAE40"/>
          </p15:clr>
        </p15:guide>
        <p15:guide id="13" orient="horz" pos="381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— Title, Sub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5;p28">
            <a:extLst>
              <a:ext uri="{FF2B5EF4-FFF2-40B4-BE49-F238E27FC236}">
                <a16:creationId xmlns:a16="http://schemas.microsoft.com/office/drawing/2014/main" id="{568E6BF1-6A4B-E674-146B-16F5C5CD699F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42950" y="762000"/>
            <a:ext cx="10706102" cy="105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000" b="0" i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Headline: Source Sans Pro Black 40pt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C6400A-BEB5-4BD0-47DC-C97CADD7EB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1919544"/>
            <a:ext cx="10706102" cy="51683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>
                <a:latin typeface="Source Sans Pro Black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 b="0" i="0"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Subtitle — Source Sans Pro Black 25pt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FE9442F-F91B-8011-4986-88E654BF53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2543462"/>
            <a:ext cx="10706102" cy="351443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Body text standard — Source Sans Pro Regular 22pt</a:t>
            </a:r>
          </a:p>
          <a:p>
            <a:pPr lvl="1"/>
            <a:r>
              <a:rPr lang="en-US"/>
              <a:t>Bullet 1 — Source Sans Pro Regular 20pt</a:t>
            </a:r>
          </a:p>
          <a:p>
            <a:pPr lvl="2"/>
            <a:r>
              <a:rPr lang="en-US"/>
              <a:t>Bullet 2 — Source Sans Pro Regular 18pt</a:t>
            </a:r>
          </a:p>
          <a:p>
            <a:pPr lvl="3"/>
            <a:r>
              <a:rPr lang="en-US"/>
              <a:t>Bullet 3 — Source Sans Pro Regular 16pt</a:t>
            </a:r>
          </a:p>
        </p:txBody>
      </p:sp>
      <p:sp>
        <p:nvSpPr>
          <p:cNvPr id="7" name="Google Shape;56;p30">
            <a:extLst>
              <a:ext uri="{FF2B5EF4-FFF2-40B4-BE49-F238E27FC236}">
                <a16:creationId xmlns:a16="http://schemas.microsoft.com/office/drawing/2014/main" id="{2CBC39E8-83F4-ECEB-7664-073993286341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>
                <a:solidFill>
                  <a:schemeClr val="tx2"/>
                </a:solidFill>
                <a:latin typeface="Source Sans Pro" panose="020B0503030403020204" pitchFamily="34" charset="0"/>
              </a:rPr>
              <a:t>Teaching Engagement Program </a:t>
            </a:r>
            <a:fld id="{00000000-1234-1234-1234-123412341234}" type="slidenum">
              <a:rPr lang="en-US" sz="1100" b="0" i="0" spc="200" baseline="0" smtClean="0">
                <a:solidFill>
                  <a:schemeClr val="tx2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>
              <a:solidFill>
                <a:schemeClr val="tx2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638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1200" userDrawn="1">
          <p15:clr>
            <a:srgbClr val="FBAE40"/>
          </p15:clr>
        </p15:guide>
        <p15:guide id="9" pos="3840" userDrawn="1">
          <p15:clr>
            <a:srgbClr val="FBAE40"/>
          </p15:clr>
        </p15:guide>
        <p15:guide id="10" pos="456" userDrawn="1">
          <p15:clr>
            <a:srgbClr val="FBAE40"/>
          </p15:clr>
        </p15:guide>
        <p15:guide id="11" pos="7224" userDrawn="1">
          <p15:clr>
            <a:srgbClr val="FBAE40"/>
          </p15:clr>
        </p15:guide>
        <p15:guide id="12" orient="horz" pos="480" userDrawn="1">
          <p15:clr>
            <a:srgbClr val="FBAE40"/>
          </p15:clr>
        </p15:guide>
        <p15:guide id="13" orient="horz" pos="3816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— Title, Text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5;p28">
            <a:extLst>
              <a:ext uri="{FF2B5EF4-FFF2-40B4-BE49-F238E27FC236}">
                <a16:creationId xmlns:a16="http://schemas.microsoft.com/office/drawing/2014/main" id="{568E6BF1-6A4B-E674-146B-16F5C5CD699F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6105144" y="723787"/>
            <a:ext cx="5667756" cy="1042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000" b="0" i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Headline: Source Sans Pro Black 40pt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A8F5B6-9927-6C4F-AA79-043E881EB5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05144" y="1929300"/>
            <a:ext cx="5667756" cy="358683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Body text standard — Source Sans Pro Regular 22pt</a:t>
            </a:r>
          </a:p>
          <a:p>
            <a:pPr lvl="1"/>
            <a:r>
              <a:rPr lang="en-US"/>
              <a:t>Bullet 1 — Source Sans Pro Regular 20pt</a:t>
            </a:r>
          </a:p>
          <a:p>
            <a:pPr lvl="2"/>
            <a:r>
              <a:rPr lang="en-US"/>
              <a:t>Bullet 2 — Source Sans Pro Regular 18pt</a:t>
            </a:r>
          </a:p>
          <a:p>
            <a:pPr lvl="3"/>
            <a:r>
              <a:rPr lang="en-US"/>
              <a:t>Bullet 3 — Source Sans Pro Regular 16pt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32765BB-2E8A-9C00-E95A-0E5E0847B4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4786" y="736387"/>
            <a:ext cx="4751426" cy="534535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096000 h 6858000"/>
              <a:gd name="connsiteX3" fmla="*/ 5334000 w 6096000"/>
              <a:gd name="connsiteY3" fmla="*/ 6858000 h 6858000"/>
              <a:gd name="connsiteX4" fmla="*/ 0 w 6096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096000"/>
                </a:lnTo>
                <a:lnTo>
                  <a:pt x="5334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t" anchorCtr="0">
            <a:noAutofit/>
          </a:bodyPr>
          <a:lstStyle>
            <a:lvl1pPr algn="l">
              <a:defRPr sz="1800">
                <a:latin typeface="Source Sans Pro" panose="020B0503030403020204" pitchFamily="34" charset="0"/>
              </a:defRPr>
            </a:lvl1pPr>
          </a:lstStyle>
          <a:p>
            <a:r>
              <a:rPr lang="en-US"/>
              <a:t>Place photo on the left by double-clicking the icon</a:t>
            </a:r>
          </a:p>
        </p:txBody>
      </p:sp>
      <p:sp>
        <p:nvSpPr>
          <p:cNvPr id="8" name="Google Shape;56;p30">
            <a:extLst>
              <a:ext uri="{FF2B5EF4-FFF2-40B4-BE49-F238E27FC236}">
                <a16:creationId xmlns:a16="http://schemas.microsoft.com/office/drawing/2014/main" id="{18B2290B-9462-2197-59D1-3072199A7B66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>
                <a:solidFill>
                  <a:schemeClr val="tx2"/>
                </a:solidFill>
                <a:latin typeface="Source Sans Pro" panose="020B0503030403020204" pitchFamily="34" charset="0"/>
              </a:rPr>
              <a:t>Teaching Engagement Program </a:t>
            </a:r>
            <a:fld id="{00000000-1234-1234-1234-123412341234}" type="slidenum">
              <a:rPr lang="en-US" sz="1100" b="0" i="0" spc="200" baseline="0" smtClean="0">
                <a:solidFill>
                  <a:schemeClr val="tx2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>
              <a:solidFill>
                <a:schemeClr val="tx2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27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224" userDrawn="1">
          <p15:clr>
            <a:srgbClr val="FBAE40"/>
          </p15:clr>
        </p15:guide>
        <p15:guide id="3" pos="3840">
          <p15:clr>
            <a:srgbClr val="FBAE40"/>
          </p15:clr>
        </p15:guide>
        <p15:guide id="4" pos="456">
          <p15:clr>
            <a:srgbClr val="FBAE40"/>
          </p15:clr>
        </p15:guide>
        <p15:guide id="5" pos="7416">
          <p15:clr>
            <a:srgbClr val="FBAE40"/>
          </p15:clr>
        </p15:guide>
        <p15:guide id="6" orient="horz" pos="456">
          <p15:clr>
            <a:srgbClr val="FBAE40"/>
          </p15:clr>
        </p15:guide>
        <p15:guide id="7" orient="horz" pos="381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— Title, Subtitle, Text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5;p28">
            <a:extLst>
              <a:ext uri="{FF2B5EF4-FFF2-40B4-BE49-F238E27FC236}">
                <a16:creationId xmlns:a16="http://schemas.microsoft.com/office/drawing/2014/main" id="{568E6BF1-6A4B-E674-146B-16F5C5CD699F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6105144" y="723787"/>
            <a:ext cx="5667756" cy="1042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000" b="0" i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Headline: Source Sans Pro Black 40pt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C6400A-BEB5-4BD0-47DC-C97CADD7EB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5144" y="1863988"/>
            <a:ext cx="5667756" cy="74134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>
                <a:latin typeface="Source Sans Pro Black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 b="0" i="0"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Subtitle — Source Sans Pro Black 25pt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A8F5B6-9927-6C4F-AA79-043E881EB5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05144" y="2707983"/>
            <a:ext cx="5667756" cy="277570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Body text standard — Source Sans Pro Regular 22pt</a:t>
            </a:r>
          </a:p>
          <a:p>
            <a:pPr lvl="1"/>
            <a:r>
              <a:rPr lang="en-US"/>
              <a:t>Bullet 1 — Source Sans Pro Regular 20pt</a:t>
            </a:r>
          </a:p>
          <a:p>
            <a:pPr lvl="2"/>
            <a:r>
              <a:rPr lang="en-US"/>
              <a:t>Bullet 2 — Source Sans Pro Regular 18pt</a:t>
            </a:r>
          </a:p>
          <a:p>
            <a:pPr lvl="3"/>
            <a:r>
              <a:rPr lang="en-US"/>
              <a:t>Bullet 3 — Source Sans Pro Regular 16pt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32765BB-2E8A-9C00-E95A-0E5E0847B4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4787" y="736387"/>
            <a:ext cx="4751426" cy="534535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096000 h 6858000"/>
              <a:gd name="connsiteX3" fmla="*/ 5334000 w 6096000"/>
              <a:gd name="connsiteY3" fmla="*/ 6858000 h 6858000"/>
              <a:gd name="connsiteX4" fmla="*/ 0 w 6096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096000"/>
                </a:lnTo>
                <a:lnTo>
                  <a:pt x="5334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t" anchorCtr="0">
            <a:noAutofit/>
          </a:bodyPr>
          <a:lstStyle>
            <a:lvl1pPr algn="l">
              <a:defRPr sz="1800">
                <a:latin typeface="Source Sans Pro" panose="020B0503030403020204" pitchFamily="34" charset="0"/>
              </a:defRPr>
            </a:lvl1pPr>
          </a:lstStyle>
          <a:p>
            <a:r>
              <a:rPr lang="en-US"/>
              <a:t>Place photo on the left by double-clicking the icon</a:t>
            </a:r>
          </a:p>
        </p:txBody>
      </p:sp>
      <p:sp>
        <p:nvSpPr>
          <p:cNvPr id="9" name="Google Shape;56;p30">
            <a:extLst>
              <a:ext uri="{FF2B5EF4-FFF2-40B4-BE49-F238E27FC236}">
                <a16:creationId xmlns:a16="http://schemas.microsoft.com/office/drawing/2014/main" id="{BB51F7FC-9799-5FC0-88FE-08718B3025D2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>
                <a:solidFill>
                  <a:schemeClr val="tx2"/>
                </a:solidFill>
                <a:latin typeface="Source Sans Pro" panose="020B0503030403020204" pitchFamily="34" charset="0"/>
              </a:rPr>
              <a:t>Teaching Engagement Program </a:t>
            </a:r>
            <a:fld id="{00000000-1234-1234-1234-123412341234}" type="slidenum">
              <a:rPr lang="en-US" sz="1100" b="0" i="0" spc="200" baseline="0" smtClean="0">
                <a:solidFill>
                  <a:schemeClr val="tx2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>
              <a:solidFill>
                <a:schemeClr val="tx2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39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840">
          <p15:clr>
            <a:srgbClr val="FBAE40"/>
          </p15:clr>
        </p15:guide>
        <p15:guide id="5" pos="7416">
          <p15:clr>
            <a:srgbClr val="FBAE40"/>
          </p15:clr>
        </p15:guide>
        <p15:guide id="8" orient="horz" pos="1176" userDrawn="1">
          <p15:clr>
            <a:srgbClr val="FBAE40"/>
          </p15:clr>
        </p15:guide>
        <p15:guide id="9" pos="456" userDrawn="1">
          <p15:clr>
            <a:srgbClr val="FBAE40"/>
          </p15:clr>
        </p15:guide>
        <p15:guide id="10" orient="horz" pos="456" userDrawn="1">
          <p15:clr>
            <a:srgbClr val="FBAE40"/>
          </p15:clr>
        </p15:guide>
        <p15:guide id="11" orient="horz" pos="381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— Title, Subtitle, Text, Two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45;p28">
            <a:extLst>
              <a:ext uri="{FF2B5EF4-FFF2-40B4-BE49-F238E27FC236}">
                <a16:creationId xmlns:a16="http://schemas.microsoft.com/office/drawing/2014/main" id="{4BD74D56-E1F6-8DB5-4F5D-C5DE1BB2E9A5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42950" y="767774"/>
            <a:ext cx="10706102" cy="1041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000" b="0" i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Headline: Source Sans Pro Black 40pt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C6400A-BEB5-4BD0-47DC-C97CADD7EB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1904808"/>
            <a:ext cx="5026914" cy="74134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>
                <a:latin typeface="Source Sans Pro Black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 b="0" i="0"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Subtitle — Source Sans Pro Black 25pt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A8F5B6-9927-6C4F-AA79-043E881EB5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2748626"/>
            <a:ext cx="5026914" cy="33092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Body text standard — Source Sans Pro Regular 22pt</a:t>
            </a:r>
          </a:p>
          <a:p>
            <a:pPr lvl="1"/>
            <a:r>
              <a:rPr lang="en-US"/>
              <a:t>Bullet 1 — Source Sans Pro Regular 20pt</a:t>
            </a:r>
          </a:p>
          <a:p>
            <a:pPr lvl="2"/>
            <a:r>
              <a:rPr lang="en-US"/>
              <a:t>Bullet 2 — Source Sans Pro Regular 18pt</a:t>
            </a:r>
          </a:p>
          <a:p>
            <a:pPr lvl="3"/>
            <a:r>
              <a:rPr lang="en-US"/>
              <a:t>Bullet 3 — Source Sans Pro Regular 16pt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EBADC78-3800-CDA6-CC9F-BB2080B8B4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22136" y="1904808"/>
            <a:ext cx="5026914" cy="74134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>
                <a:latin typeface="Source Sans Pro Black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 b="0" i="0"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Subtitle — Source Sans Pro Black 25pt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69DDB-E550-F551-961B-6D23DB8734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2136" y="2748626"/>
            <a:ext cx="5026914" cy="33092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Body text standard — Source Sans Pro Regular 22pt</a:t>
            </a:r>
          </a:p>
          <a:p>
            <a:pPr lvl="1"/>
            <a:r>
              <a:rPr lang="en-US"/>
              <a:t>Bullet 1 — Source Sans Pro Regular 20pt</a:t>
            </a:r>
          </a:p>
          <a:p>
            <a:pPr lvl="2"/>
            <a:r>
              <a:rPr lang="en-US"/>
              <a:t>Bullet 2 — Source Sans Pro Regular 18pt</a:t>
            </a:r>
          </a:p>
          <a:p>
            <a:pPr lvl="3"/>
            <a:r>
              <a:rPr lang="en-US"/>
              <a:t>Bullet 3 — Source Sans Pro Regular 16pt</a:t>
            </a:r>
          </a:p>
        </p:txBody>
      </p:sp>
      <p:sp>
        <p:nvSpPr>
          <p:cNvPr id="9" name="Google Shape;56;p30">
            <a:extLst>
              <a:ext uri="{FF2B5EF4-FFF2-40B4-BE49-F238E27FC236}">
                <a16:creationId xmlns:a16="http://schemas.microsoft.com/office/drawing/2014/main" id="{B36A7888-F8BA-1246-089A-D11EE5DBB532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>
                <a:solidFill>
                  <a:schemeClr val="tx2"/>
                </a:solidFill>
                <a:latin typeface="Source Sans Pro" panose="020B0503030403020204" pitchFamily="34" charset="0"/>
              </a:rPr>
              <a:t>Teaching Engagement Program</a:t>
            </a:r>
            <a:r>
              <a:rPr lang="en-US" sz="1100" spc="500" baseline="0">
                <a:solidFill>
                  <a:schemeClr val="tx2"/>
                </a:solidFill>
              </a:rPr>
              <a:t> </a:t>
            </a:r>
            <a:fld id="{00000000-1234-1234-1234-123412341234}" type="slidenum">
              <a:rPr lang="en-US" sz="1100" b="0" i="0" spc="200" baseline="0" smtClean="0">
                <a:solidFill>
                  <a:schemeClr val="tx2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>
              <a:solidFill>
                <a:schemeClr val="tx2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984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176">
          <p15:clr>
            <a:srgbClr val="FBAE40"/>
          </p15:clr>
        </p15:guide>
        <p15:guide id="3" pos="3840">
          <p15:clr>
            <a:srgbClr val="FBAE40"/>
          </p15:clr>
        </p15:guide>
        <p15:guide id="4" pos="456">
          <p15:clr>
            <a:srgbClr val="FBAE40"/>
          </p15:clr>
        </p15:guide>
        <p15:guide id="7" orient="horz" pos="3816">
          <p15:clr>
            <a:srgbClr val="FBAE40"/>
          </p15:clr>
        </p15:guide>
        <p15:guide id="8" pos="7224" userDrawn="1">
          <p15:clr>
            <a:srgbClr val="FBAE40"/>
          </p15:clr>
        </p15:guide>
        <p15:guide id="9" orient="horz" pos="48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9D41EF-A1B2-6709-F0E5-925F78FCCB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5846" y="1240930"/>
            <a:ext cx="4120308" cy="401084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00DD216-C07C-6779-DECC-B8E3537DE3CC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0" y="-1325563"/>
            <a:ext cx="12192000" cy="815975"/>
          </a:xfrm>
          <a:prstGeom prst="rect">
            <a:avLst/>
          </a:prstGeom>
        </p:spPr>
        <p:txBody>
          <a:bodyPr anchor="b"/>
          <a:lstStyle/>
          <a:p>
            <a:pPr algn="ctr"/>
            <a:r>
              <a:rPr lang="en-US" sz="1800"/>
              <a:t>Place Slide Title Here</a:t>
            </a:r>
          </a:p>
        </p:txBody>
      </p:sp>
    </p:spTree>
    <p:extLst>
      <p:ext uri="{BB962C8B-B14F-4D97-AF65-F5344CB8AC3E}">
        <p14:creationId xmlns:p14="http://schemas.microsoft.com/office/powerpoint/2010/main" val="1731176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BD81E-02B7-594F-A4C0-5FD3F9997C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15760A-4C25-5EDD-8406-75E98D8CB2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821EF-F59C-0665-C50B-BBDBF5340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AAA28-DCAF-6042-A2E3-F68F08070AB2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A2F60-5558-BA61-7B9A-F8D966B52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A000B-0D50-D7C7-E35B-EA903D87A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E9AB-50F5-454F-A365-EE96C4532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10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2504F2-C867-DD8A-B270-2B5766323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AAA28-DCAF-6042-A2E3-F68F08070AB2}" type="datetimeFigureOut">
              <a:rPr lang="en-US" smtClean="0"/>
              <a:t>9/24/26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E732B-70A3-13F2-DACD-1623B603F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156CD6-EB4F-60D4-CBBC-D8C3E6291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5E9AB-50F5-454F-A365-EE96C4532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460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85717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42433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, with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0893"/>
            <a:ext cx="10972800" cy="898649"/>
          </a:xfrm>
        </p:spPr>
        <p:txBody>
          <a:bodyPr anchor="b">
            <a:noAutofit/>
          </a:bodyPr>
          <a:lstStyle>
            <a:lvl1pPr>
              <a:defRPr sz="4899">
                <a:solidFill>
                  <a:srgbClr val="415F8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9396"/>
            <a:ext cx="10972800" cy="53212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896B02-1162-4A99-ACEF-BE7B604A264B}"/>
              </a:ext>
            </a:extLst>
          </p:cNvPr>
          <p:cNvCxnSpPr>
            <a:cxnSpLocks/>
          </p:cNvCxnSpPr>
          <p:nvPr userDrawn="1"/>
        </p:nvCxnSpPr>
        <p:spPr>
          <a:xfrm>
            <a:off x="1121687" y="1009546"/>
            <a:ext cx="10230566" cy="0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88F108-DD0A-E1B6-DEEA-9AAEFA2A1F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29529" y="6252415"/>
            <a:ext cx="2643503" cy="436366"/>
          </a:xfrm>
        </p:spPr>
        <p:txBody>
          <a:bodyPr>
            <a:noAutofit/>
          </a:bodyPr>
          <a:lstStyle>
            <a:lvl1pPr marL="0" indent="0" algn="r">
              <a:buNone/>
              <a:defRPr sz="2177"/>
            </a:lvl1pPr>
            <a:lvl2pPr algn="r">
              <a:defRPr sz="2177"/>
            </a:lvl2pPr>
            <a:lvl3pPr algn="r">
              <a:defRPr sz="2177"/>
            </a:lvl3pPr>
            <a:lvl4pPr algn="r">
              <a:defRPr sz="2177"/>
            </a:lvl4pPr>
            <a:lvl5pPr algn="r">
              <a:defRPr sz="2177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00AAB4-D47A-F0E4-D34B-AE701B1CB9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3403" y="6008831"/>
            <a:ext cx="700009" cy="70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9243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75801B20-C797-2239-2FB7-55721E08EE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939" y="2854267"/>
            <a:ext cx="6094123" cy="128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706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—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45;p28">
            <a:extLst>
              <a:ext uri="{FF2B5EF4-FFF2-40B4-BE49-F238E27FC236}">
                <a16:creationId xmlns:a16="http://schemas.microsoft.com/office/drawing/2014/main" id="{8B225902-0B72-B34D-C190-021EF2AA1385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42950" y="767774"/>
            <a:ext cx="10706102" cy="1041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700" b="1" i="0">
                <a:solidFill>
                  <a:schemeClr val="tx2"/>
                </a:solidFill>
                <a:latin typeface="Source Sans Pro Black" panose="020B0503030403020204" pitchFamily="34" charset="0"/>
                <a:ea typeface="Source Serif Pro" panose="02040603050405020204" pitchFamily="18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Headline: Source Sans Pro Black 37pt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32150B-A2EC-90BB-46D4-1C524F370E1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42950" y="1940546"/>
            <a:ext cx="10706100" cy="415452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None/>
              <a:defRPr sz="2200">
                <a:latin typeface="Source Sans Pro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20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>
                <a:latin typeface="Source Sans Pro" panose="020B0503030403020204" pitchFamily="34" charset="0"/>
              </a:defRPr>
            </a:lvl4pPr>
          </a:lstStyle>
          <a:p>
            <a:r>
              <a:rPr lang="en-US"/>
              <a:t>Select an icon below to select the type of content you wish to display here</a:t>
            </a:r>
          </a:p>
        </p:txBody>
      </p:sp>
      <p:sp>
        <p:nvSpPr>
          <p:cNvPr id="2" name="Google Shape;56;p30">
            <a:extLst>
              <a:ext uri="{FF2B5EF4-FFF2-40B4-BE49-F238E27FC236}">
                <a16:creationId xmlns:a16="http://schemas.microsoft.com/office/drawing/2014/main" id="{5621EB89-6E9E-7210-BB50-96492CA355AA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>
                <a:solidFill>
                  <a:schemeClr val="tx2"/>
                </a:solidFill>
                <a:latin typeface="Source Sans Pro" panose="020B0503030403020204" pitchFamily="34" charset="0"/>
              </a:rPr>
              <a:t>UNIVERSITY OF OREGON | TEP</a:t>
            </a:r>
            <a:r>
              <a:rPr lang="en-US" sz="1100" spc="500" baseline="0">
                <a:solidFill>
                  <a:schemeClr val="tx2"/>
                </a:solidFill>
              </a:rPr>
              <a:t> </a:t>
            </a:r>
            <a:fld id="{00000000-1234-1234-1234-123412341234}" type="slidenum">
              <a:rPr lang="en-US" sz="1100" b="0" i="0" spc="200" baseline="0" smtClean="0">
                <a:solidFill>
                  <a:schemeClr val="tx2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>
              <a:solidFill>
                <a:schemeClr val="tx2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910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480" userDrawn="1">
          <p15:clr>
            <a:srgbClr val="FBAE40"/>
          </p15:clr>
        </p15:guide>
        <p15:guide id="9" pos="3840" userDrawn="1">
          <p15:clr>
            <a:srgbClr val="FBAE40"/>
          </p15:clr>
        </p15:guide>
        <p15:guide id="10" pos="456" userDrawn="1">
          <p15:clr>
            <a:srgbClr val="FBAE40"/>
          </p15:clr>
        </p15:guide>
        <p15:guide id="11" pos="7224" userDrawn="1">
          <p15:clr>
            <a:srgbClr val="FBAE40"/>
          </p15:clr>
        </p15:guide>
        <p15:guide id="12" orient="horz" pos="1224" userDrawn="1">
          <p15:clr>
            <a:srgbClr val="FBAE40"/>
          </p15:clr>
        </p15:guide>
        <p15:guide id="13" orient="horz" pos="381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095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6" r:id="rId5"/>
    <p:sldLayoutId id="2147483697" r:id="rId6"/>
    <p:sldLayoutId id="2147483695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namedrop.io/nanosh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uoregon-my.sharepoint.com/personal/graduatestudies_uoregon_edu/_layouts/15/onedrive.aspx?id=%2Fpersonal%2Fgraduatestudies_uoregon_edu%2FDocuments%2FApproved%20GDRS%20Documents&amp;ga=1" TargetMode="Externa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teaching.uoregon.edu/resources/building-community-your-class" TargetMode="Externa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ing.uoregon.edu/resources/building-community-your-clas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www.flickr.com/photos/davegray/147874576/" TargetMode="Externa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gsi.berkeley.edu/gsi-guide-contents/discussion-intro/discussion-guidelines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2.svg"/><Relationship Id="rId4" Type="http://schemas.openxmlformats.org/officeDocument/2006/relationships/hyperlink" Target="https://sheridan.brown.edu/resources/classroom-practices/discussions-seminars/sample-guidelines-classroom-discussion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gsi.berkeley.edu/gsi-guide-contents/discussion-intro/discussion-guidelines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2.svg"/><Relationship Id="rId4" Type="http://schemas.openxmlformats.org/officeDocument/2006/relationships/hyperlink" Target="https://sheridan.brown.edu/resources/classroom-practices/discussions-seminars/sample-guidelines-classroom-discussion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sv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A3_ED75DF8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ing.uoregon.edu/teaching-turbulent-contexts-resource-guide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9.png"/><Relationship Id="rId4" Type="http://schemas.openxmlformats.org/officeDocument/2006/relationships/hyperlink" Target="http://teaching.uoregon.edu/designing-discussions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ing.uoregon.edu/term-resources-page" TargetMode="External"/><Relationship Id="rId2" Type="http://schemas.openxmlformats.org/officeDocument/2006/relationships/hyperlink" Target="https://teaching.uoregon.edu/services/graduate-employee-teaching-support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png"/><Relationship Id="rId4" Type="http://schemas.openxmlformats.org/officeDocument/2006/relationships/hyperlink" Target="https://teaching.uoregon.edu/syllabus-essentials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mailto:tep@uoregon.edu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432F1-01F7-07BB-2102-2259FDB6F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269" y="-204860"/>
            <a:ext cx="5689209" cy="1916925"/>
          </a:xfr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-US" sz="4800" b="0" dirty="0">
                <a:latin typeface="Source Sans Pro Black"/>
                <a:ea typeface="Source Sans Pro Black"/>
                <a:cs typeface="Arial"/>
              </a:rPr>
              <a:t>Leading Discussion Sections</a:t>
            </a:r>
            <a:endParaRPr lang="en-US" sz="4800" b="0" dirty="0"/>
          </a:p>
        </p:txBody>
      </p:sp>
      <p:pic>
        <p:nvPicPr>
          <p:cNvPr id="5" name="Picture Placeholder 4" descr="A row of people seated at desks. Two people talking to each other. ">
            <a:extLst>
              <a:ext uri="{FF2B5EF4-FFF2-40B4-BE49-F238E27FC236}">
                <a16:creationId xmlns:a16="http://schemas.microsoft.com/office/drawing/2014/main" id="{FF8A192F-5DCF-A535-555F-33CCDF567D6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03"/>
          <a:stretch>
            <a:fillRect/>
          </a:stretch>
        </p:blipFill>
        <p:spPr>
          <a:xfrm>
            <a:off x="-150175" y="1447112"/>
            <a:ext cx="6251177" cy="5415289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4DD9439-BF6B-5485-DE4C-9338E6E045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46276" y="5505498"/>
            <a:ext cx="3414070" cy="303400"/>
          </a:xfrm>
        </p:spPr>
        <p:txBody>
          <a:bodyPr lIns="0" tIns="0" rIns="0" bIns="0" anchor="t" anchorCtr="0"/>
          <a:lstStyle/>
          <a:p>
            <a:r>
              <a:rPr lang="en-US" dirty="0">
                <a:latin typeface="Source Sans Pro"/>
                <a:ea typeface="Source Sans Pro"/>
              </a:rPr>
              <a:t>Nanosh Lucas - Faculty Consultant</a:t>
            </a:r>
            <a:endParaRPr lang="en-US" dirty="0">
              <a:ea typeface="Source Sans Pro" panose="020B0503030403020204" pitchFamily="34" charset="0"/>
            </a:endParaRPr>
          </a:p>
          <a:p>
            <a:endParaRPr lang="en-US">
              <a:latin typeface="Source Sans Pro"/>
              <a:ea typeface="Source Sans Pr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10C664-891E-2E34-CB6C-1C0E4D0DB3D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4984" y="406029"/>
            <a:ext cx="4889037" cy="488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288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EDB25AD-92EC-4782-E356-7509913E6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164" y="266587"/>
            <a:ext cx="6329996" cy="1042944"/>
          </a:xfrm>
        </p:spPr>
        <p:txBody>
          <a:bodyPr/>
          <a:lstStyle/>
          <a:p>
            <a:r>
              <a:rPr lang="en-US" b="1" dirty="0"/>
              <a:t>Leading Discussion Sections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52B6CF-ACF8-C1CF-FC84-77EBBFA21DB9}"/>
              </a:ext>
            </a:extLst>
          </p:cNvPr>
          <p:cNvSpPr txBox="1"/>
          <p:nvPr/>
        </p:nvSpPr>
        <p:spPr>
          <a:xfrm>
            <a:off x="665165" y="1475841"/>
            <a:ext cx="5056413" cy="309059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000"/>
              </a:spcBef>
              <a:spcAft>
                <a:spcPts val="300"/>
              </a:spcAft>
            </a:pPr>
            <a:r>
              <a:rPr lang="en-US" sz="3200" dirty="0">
                <a:solidFill>
                  <a:srgbClr val="007030"/>
                </a:solidFill>
                <a:latin typeface="Source Sans Pro Black"/>
                <a:ea typeface="Source Sans Pro Black"/>
              </a:rPr>
              <a:t>Objectives</a:t>
            </a:r>
            <a:endParaRPr lang="en-US" sz="3200" dirty="0">
              <a:latin typeface="Source Sans Pro Black"/>
              <a:ea typeface="Source Sans Pro Black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Source Sans Pro"/>
                <a:ea typeface="Source Sans Pro"/>
              </a:rPr>
              <a:t>What is a discussion section, what are my </a:t>
            </a:r>
            <a:r>
              <a:rPr lang="en-US" sz="2000" dirty="0">
                <a:latin typeface="Source Sans Pro"/>
                <a:ea typeface="Source Sans Pro"/>
                <a:cs typeface="Calibri"/>
              </a:rPr>
              <a:t>role</a:t>
            </a:r>
            <a:r>
              <a:rPr lang="en-US" sz="2000" dirty="0">
                <a:latin typeface="Source Sans Pro"/>
                <a:ea typeface="Source Sans Pro"/>
              </a:rPr>
              <a:t> and responsibilities as a GE, and where can I get help?</a:t>
            </a:r>
          </a:p>
          <a:p>
            <a:pPr marL="742950" indent="-285750">
              <a:buFont typeface="Arial"/>
              <a:buChar char="•"/>
            </a:pPr>
            <a:r>
              <a:rPr lang="en-US" sz="2000" dirty="0">
                <a:latin typeface="Source Sans Pro"/>
                <a:ea typeface="Source Sans Pro"/>
              </a:rPr>
              <a:t>How do I plan a basic lesson, and how can I build at least one active learning strategy into it?</a:t>
            </a:r>
          </a:p>
          <a:p>
            <a:pPr marL="742950" lvl="1" indent="-285750">
              <a:buFont typeface="Arial"/>
              <a:buChar char="•"/>
            </a:pPr>
            <a:endParaRPr lang="en-US" sz="1200" dirty="0">
              <a:latin typeface="Aptos"/>
              <a:ea typeface="Source Sans Pro"/>
            </a:endParaRPr>
          </a:p>
          <a:p>
            <a:pPr>
              <a:spcBef>
                <a:spcPts val="1000"/>
              </a:spcBef>
              <a:spcAft>
                <a:spcPts val="300"/>
              </a:spcAft>
            </a:pPr>
            <a:endParaRPr lang="en-US" sz="2000" dirty="0">
              <a:latin typeface="Source Sans Pro"/>
              <a:ea typeface="Source Sans Pro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FC3517-8CEE-2F2F-B1AB-06D8F2598A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01491" y="1475841"/>
            <a:ext cx="5465442" cy="3962206"/>
          </a:xfrm>
          <a:ln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3200" dirty="0">
                <a:solidFill>
                  <a:srgbClr val="007030"/>
                </a:solidFill>
                <a:latin typeface="Source Sans Pro Black"/>
                <a:ea typeface="Source Sans Pro Black"/>
              </a:rPr>
              <a:t>Agenda</a:t>
            </a:r>
            <a:endParaRPr lang="en-US" sz="3200" dirty="0"/>
          </a:p>
          <a:p>
            <a:pPr marL="457200" indent="-457200">
              <a:buAutoNum type="arabicPeriod"/>
            </a:pPr>
            <a:r>
              <a:rPr lang="en-US" sz="2000" dirty="0">
                <a:latin typeface="Source Sans Pro"/>
                <a:ea typeface="Source Sans Pro"/>
              </a:rPr>
              <a:t>Welcome &amp; introductions</a:t>
            </a:r>
            <a:endParaRPr lang="en-US" sz="2000" dirty="0">
              <a:ea typeface="Source Sans Pro" panose="020B0503030403020204" pitchFamily="34" charset="0"/>
            </a:endParaRPr>
          </a:p>
          <a:p>
            <a:pPr marL="457200" indent="-457200">
              <a:buAutoNum type="arabicPeriod"/>
            </a:pPr>
            <a:r>
              <a:rPr lang="en-US" sz="2000" dirty="0">
                <a:latin typeface="Source Sans Pro"/>
                <a:ea typeface="Source Sans Pro" panose="020B0503030403020204" pitchFamily="34" charset="0"/>
              </a:rPr>
              <a:t>Discussion sections and your role</a:t>
            </a:r>
            <a:endParaRPr lang="en-US" sz="2000" dirty="0">
              <a:ea typeface="Source Sans Pro" panose="020B0503030403020204" pitchFamily="34" charset="0"/>
            </a:endParaRPr>
          </a:p>
          <a:p>
            <a:pPr marL="457200" indent="-457200">
              <a:buAutoNum type="arabicPeriod"/>
            </a:pPr>
            <a:r>
              <a:rPr lang="en-US" sz="2000" dirty="0">
                <a:latin typeface="Source Sans Pro"/>
                <a:ea typeface="Source Sans Pro"/>
              </a:rPr>
              <a:t>Principles of good teaching</a:t>
            </a:r>
          </a:p>
          <a:p>
            <a:pPr marL="457200" indent="-457200">
              <a:buAutoNum type="arabicPeriod"/>
            </a:pPr>
            <a:r>
              <a:rPr lang="en-US" sz="2000" dirty="0">
                <a:latin typeface="Source Sans Pro"/>
                <a:ea typeface="Source Sans Pro"/>
              </a:rPr>
              <a:t>Building Community</a:t>
            </a:r>
          </a:p>
          <a:p>
            <a:pPr marL="457200" indent="-457200">
              <a:buAutoNum type="arabicPeriod"/>
            </a:pPr>
            <a:r>
              <a:rPr lang="en-US" sz="2000" dirty="0">
                <a:latin typeface="Source Sans Pro"/>
                <a:ea typeface="Source Sans Pro"/>
              </a:rPr>
              <a:t>Break!</a:t>
            </a:r>
          </a:p>
          <a:p>
            <a:pPr marL="457200" indent="-457200">
              <a:buAutoNum type="arabicPeriod"/>
            </a:pPr>
            <a:r>
              <a:rPr lang="en-US" sz="2000" dirty="0">
                <a:latin typeface="Source Sans Pro"/>
                <a:ea typeface="Source Sans Pro"/>
              </a:rPr>
              <a:t>Planning a lesson</a:t>
            </a:r>
          </a:p>
          <a:p>
            <a:pPr marL="457200" indent="-457200">
              <a:buAutoNum type="arabicPeriod"/>
            </a:pPr>
            <a:r>
              <a:rPr lang="en-US" sz="2000" dirty="0">
                <a:latin typeface="Source Sans Pro"/>
                <a:ea typeface="Source Sans Pro"/>
              </a:rPr>
              <a:t>Active learning</a:t>
            </a:r>
          </a:p>
          <a:p>
            <a:pPr marL="457200" indent="-457200">
              <a:buAutoNum type="arabicPeriod"/>
            </a:pPr>
            <a:r>
              <a:rPr lang="en-US" sz="2000" dirty="0">
                <a:latin typeface="Source Sans Pro"/>
                <a:ea typeface="Source Sans Pro"/>
              </a:rPr>
              <a:t>Where to get support</a:t>
            </a:r>
          </a:p>
          <a:p>
            <a:pPr marL="457200" indent="-457200">
              <a:buAutoNum type="arabicPeriod"/>
            </a:pPr>
            <a:r>
              <a:rPr lang="en-US" sz="2000" dirty="0">
                <a:latin typeface="Source Sans Pro"/>
                <a:ea typeface="Source Sans Pro"/>
              </a:rPr>
              <a:t>Feedback</a:t>
            </a:r>
          </a:p>
          <a:p>
            <a:endParaRPr lang="en-US" dirty="0">
              <a:latin typeface="Source Sans Pro"/>
              <a:ea typeface="Source Sans Pro"/>
            </a:endParaRPr>
          </a:p>
          <a:p>
            <a:pPr marL="342900" indent="-342900">
              <a:buAutoNum type="arabicPeriod"/>
            </a:pPr>
            <a:endParaRPr lang="en-US" dirty="0">
              <a:latin typeface="Source Sans Pro"/>
              <a:ea typeface="Source Sans Pro"/>
            </a:endParaRPr>
          </a:p>
          <a:p>
            <a:pPr marL="342900" indent="-342900">
              <a:buAutoNum type="arabicPeriod"/>
            </a:pPr>
            <a:endParaRPr lang="en-US" dirty="0">
              <a:latin typeface="Source Sans Pro"/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901936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44F77-37B4-CD5D-2A5F-6EC306B4F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038432"/>
            <a:ext cx="8949247" cy="2281187"/>
          </a:xfrm>
        </p:spPr>
        <p:txBody>
          <a:bodyPr/>
          <a:lstStyle/>
          <a:p>
            <a:r>
              <a:rPr lang="en-US" dirty="0">
                <a:latin typeface="Source Sans Pro Black"/>
                <a:ea typeface="Source Sans Pro Black"/>
              </a:rPr>
              <a:t>Introductions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85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A0024-6E39-AC17-4D39-64C1E0143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866" y="50351"/>
            <a:ext cx="10515600" cy="1325880"/>
          </a:xfrm>
        </p:spPr>
        <p:txBody>
          <a:bodyPr spcFirstLastPara="1" wrap="square" lIns="0" tIns="0" rIns="0" bIns="0" anchor="ctr" anchorCtr="0">
            <a:normAutofit/>
          </a:bodyPr>
          <a:lstStyle/>
          <a:p>
            <a:r>
              <a:rPr lang="en-US" dirty="0"/>
              <a:t>Who I 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7C21FF-8239-716F-9A0E-E1AEDA10E39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528334" y="295873"/>
            <a:ext cx="5257800" cy="4154524"/>
          </a:xfrm>
        </p:spPr>
        <p:txBody>
          <a:bodyPr lIns="0" tIns="0" rIns="0" bIns="0" anchor="t">
            <a:normAutofit/>
          </a:bodyPr>
          <a:lstStyle/>
          <a:p>
            <a:pPr marL="342900" indent="-342900">
              <a:buChar char="•"/>
            </a:pPr>
            <a:r>
              <a:rPr lang="en-US" dirty="0">
                <a:latin typeface="Source Sans Pro"/>
                <a:ea typeface="Source Sans Pro"/>
              </a:rPr>
              <a:t>I’m </a:t>
            </a:r>
            <a:r>
              <a:rPr lang="en-US" dirty="0">
                <a:latin typeface="Source Sans Pro"/>
                <a:ea typeface="Source Sans Pro"/>
                <a:hlinkClick r:id="rId3"/>
              </a:rPr>
              <a:t>Nanosh</a:t>
            </a:r>
            <a:r>
              <a:rPr lang="en-US" dirty="0">
                <a:latin typeface="Source Sans Pro"/>
                <a:ea typeface="Source Sans Pro"/>
              </a:rPr>
              <a:t>.</a:t>
            </a:r>
            <a:endParaRPr lang="en-US" dirty="0"/>
          </a:p>
          <a:p>
            <a:pPr marL="342900" indent="-342900">
              <a:buChar char="•"/>
            </a:pPr>
            <a:r>
              <a:rPr lang="en-US" dirty="0">
                <a:latin typeface="Source Sans Pro"/>
                <a:ea typeface="Source Sans Pro"/>
              </a:rPr>
              <a:t>Former GE—Department of History</a:t>
            </a:r>
          </a:p>
          <a:p>
            <a:pPr marL="342900" indent="-342900">
              <a:buChar char="•"/>
            </a:pPr>
            <a:r>
              <a:rPr lang="en-US" dirty="0">
                <a:latin typeface="Source Sans Pro"/>
                <a:ea typeface="Source Sans Pro"/>
              </a:rPr>
              <a:t>Former high school Spanish Teacher</a:t>
            </a:r>
          </a:p>
          <a:p>
            <a:pPr marL="342900" indent="-342900">
              <a:buChar char="•"/>
            </a:pPr>
            <a:r>
              <a:rPr lang="en-US" dirty="0">
                <a:latin typeface="Source Sans Pro"/>
                <a:ea typeface="Source Sans Pro"/>
              </a:rPr>
              <a:t>Former Peace Corps volunteer (Mozambique)</a:t>
            </a:r>
          </a:p>
          <a:p>
            <a:pPr marL="342900" indent="-342900">
              <a:buChar char="•"/>
            </a:pPr>
            <a:r>
              <a:rPr lang="en-US" dirty="0">
                <a:latin typeface="Source Sans Pro"/>
                <a:ea typeface="Source Sans Pro"/>
              </a:rPr>
              <a:t>@</a:t>
            </a:r>
            <a:r>
              <a:rPr lang="en-US" dirty="0" err="1">
                <a:latin typeface="Source Sans Pro"/>
                <a:ea typeface="Source Sans Pro"/>
              </a:rPr>
              <a:t>bemusedgourmand</a:t>
            </a:r>
            <a:endParaRPr lang="en-US" dirty="0"/>
          </a:p>
          <a:p>
            <a:pPr marL="342900" indent="-342900">
              <a:buChar char="•"/>
            </a:pPr>
            <a:r>
              <a:rPr lang="en-US" dirty="0">
                <a:latin typeface="Source Sans Pro"/>
                <a:ea typeface="Source Sans Pro"/>
              </a:rPr>
              <a:t>I like zombies more than vampires.</a:t>
            </a:r>
            <a:endParaRPr lang="en-US" dirty="0">
              <a:ea typeface="Source Sans Pro"/>
            </a:endParaRPr>
          </a:p>
          <a:p>
            <a:pPr marL="342900" indent="-342900">
              <a:buChar char="•"/>
            </a:pPr>
            <a:endParaRPr lang="en-US" dirty="0">
              <a:ea typeface="Source Sans Pro" panose="020B0503030403020204" pitchFamily="34" charset="0"/>
            </a:endParaRPr>
          </a:p>
          <a:p>
            <a:pPr marL="342900" indent="-342900">
              <a:buChar char="•"/>
            </a:pPr>
            <a:endParaRPr lang="en-US" dirty="0">
              <a:ea typeface="Source Sans Pro" panose="020B0503030403020204" pitchFamily="34" charset="0"/>
            </a:endParaRPr>
          </a:p>
          <a:p>
            <a:endParaRPr lang="en-US" dirty="0">
              <a:ea typeface="Source Sans Pro" panose="020B0503030403020204" pitchFamily="34" charset="0"/>
            </a:endParaRPr>
          </a:p>
          <a:p>
            <a:endParaRPr lang="en-US" dirty="0">
              <a:ea typeface="Source Sans Pro" panose="020B0503030403020204" pitchFamily="34" charset="0"/>
            </a:endParaRPr>
          </a:p>
          <a:p>
            <a:pPr marL="342900" indent="-342900">
              <a:buChar char="•"/>
            </a:pPr>
            <a:endParaRPr lang="en-US" dirty="0">
              <a:ea typeface="Source Sans Pro" panose="020B0503030403020204" pitchFamily="34" charset="0"/>
            </a:endParaRPr>
          </a:p>
          <a:p>
            <a:pPr marL="342900" indent="-342900">
              <a:buChar char="•"/>
            </a:pPr>
            <a:endParaRPr lang="en-US" dirty="0">
              <a:ea typeface="Source Sans Pro" panose="020B0503030403020204" pitchFamily="34" charset="0"/>
            </a:endParaRPr>
          </a:p>
          <a:p>
            <a:pPr marL="342900" indent="-342900">
              <a:buChar char="•"/>
            </a:pPr>
            <a:endParaRPr lang="en-US" dirty="0">
              <a:ea typeface="Source Sans Pro" panose="020B0503030403020204" pitchFamily="34" charset="0"/>
            </a:endParaRPr>
          </a:p>
          <a:p>
            <a:pPr marL="342900" indent="-342900">
              <a:buChar char="•"/>
            </a:pPr>
            <a:endParaRPr lang="en-US" dirty="0">
              <a:ea typeface="Source Sans Pro" panose="020B0503030403020204" pitchFamily="34" charset="0"/>
            </a:endParaRPr>
          </a:p>
          <a:p>
            <a:pPr marL="342900" indent="-342900">
              <a:buChar char="•"/>
            </a:pPr>
            <a:endParaRPr lang="en-US" dirty="0">
              <a:ea typeface="Source Sans Pro" panose="020B0503030403020204" pitchFamily="34" charset="0"/>
            </a:endParaRPr>
          </a:p>
        </p:txBody>
      </p:sp>
      <p:pic>
        <p:nvPicPr>
          <p:cNvPr id="4" name="Picture Placeholder 3" descr="Image of Nanosh and his wife and daugther in Spain.">
            <a:extLst>
              <a:ext uri="{FF2B5EF4-FFF2-40B4-BE49-F238E27FC236}">
                <a16:creationId xmlns:a16="http://schemas.microsoft.com/office/drawing/2014/main" id="{216FC571-EB41-3CF5-49C1-2027508B5579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>
            <a:fillRect/>
          </a:stretch>
        </p:blipFill>
        <p:spPr>
          <a:xfrm>
            <a:off x="405865" y="1351737"/>
            <a:ext cx="5413043" cy="4277191"/>
          </a:xfrm>
          <a:prstGeom prst="rect">
            <a:avLst/>
          </a:prstGeom>
          <a:noFill/>
        </p:spPr>
      </p:pic>
      <p:grpSp>
        <p:nvGrpSpPr>
          <p:cNvPr id="30" name="Progress tracker 1 of 8" descr="Progress: section 1 of 8, Welcome. Previous: none. Up next: Your Role, Good Teaching, Community, Planning, Active Learning, Support, Feedback.">
            <a:extLst>
              <a:ext uri="{FF2B5EF4-FFF2-40B4-BE49-F238E27FC236}">
                <a16:creationId xmlns:a16="http://schemas.microsoft.com/office/drawing/2014/main" id="{298E8606-EA69-E980-A8FD-8F47025F82C5}"/>
              </a:ext>
            </a:extLst>
          </p:cNvPr>
          <p:cNvGrpSpPr/>
          <p:nvPr/>
        </p:nvGrpSpPr>
        <p:grpSpPr>
          <a:xfrm>
            <a:off x="0" y="6272784"/>
            <a:ext cx="6437376" cy="438912"/>
            <a:chOff x="-36576" y="91440"/>
            <a:chExt cx="6437376" cy="438912"/>
          </a:xfrm>
        </p:grpSpPr>
        <p:cxnSp>
          <p:nvCxnSpPr>
            <p:cNvPr id="31" name="Connector 2">
              <a:extLst>
                <a:ext uri="{FF2B5EF4-FFF2-40B4-BE49-F238E27FC236}">
                  <a16:creationId xmlns:a16="http://schemas.microsoft.com/office/drawing/2014/main" id="{30CF65C7-821B-6571-58A1-6D630A8F704D}"/>
                </a:ext>
              </a:extLst>
            </p:cNvPr>
            <p:cNvCxnSpPr/>
            <p:nvPr/>
          </p:nvCxnSpPr>
          <p:spPr>
            <a:xfrm>
              <a:off x="365760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or 3">
              <a:extLst>
                <a:ext uri="{FF2B5EF4-FFF2-40B4-BE49-F238E27FC236}">
                  <a16:creationId xmlns:a16="http://schemas.microsoft.com/office/drawing/2014/main" id="{F9A4A1BB-F68C-3801-1695-71AAAAB157FB}"/>
                </a:ext>
              </a:extLst>
            </p:cNvPr>
            <p:cNvCxnSpPr/>
            <p:nvPr/>
          </p:nvCxnSpPr>
          <p:spPr>
            <a:xfrm>
              <a:off x="1170432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or 4">
              <a:extLst>
                <a:ext uri="{FF2B5EF4-FFF2-40B4-BE49-F238E27FC236}">
                  <a16:creationId xmlns:a16="http://schemas.microsoft.com/office/drawing/2014/main" id="{998E9E02-D4C3-0061-91EA-E5E7322B8AA1}"/>
                </a:ext>
              </a:extLst>
            </p:cNvPr>
            <p:cNvCxnSpPr/>
            <p:nvPr/>
          </p:nvCxnSpPr>
          <p:spPr>
            <a:xfrm>
              <a:off x="1975104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or 5">
              <a:extLst>
                <a:ext uri="{FF2B5EF4-FFF2-40B4-BE49-F238E27FC236}">
                  <a16:creationId xmlns:a16="http://schemas.microsoft.com/office/drawing/2014/main" id="{7E98D69E-7FA4-8ADA-2D72-D90248FCA03C}"/>
                </a:ext>
              </a:extLst>
            </p:cNvPr>
            <p:cNvCxnSpPr/>
            <p:nvPr/>
          </p:nvCxnSpPr>
          <p:spPr>
            <a:xfrm>
              <a:off x="2779776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or 6">
              <a:extLst>
                <a:ext uri="{FF2B5EF4-FFF2-40B4-BE49-F238E27FC236}">
                  <a16:creationId xmlns:a16="http://schemas.microsoft.com/office/drawing/2014/main" id="{DC4DEA2F-A519-9AF6-24E4-AE154E89443D}"/>
                </a:ext>
              </a:extLst>
            </p:cNvPr>
            <p:cNvCxnSpPr/>
            <p:nvPr/>
          </p:nvCxnSpPr>
          <p:spPr>
            <a:xfrm>
              <a:off x="3584448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 7">
              <a:extLst>
                <a:ext uri="{FF2B5EF4-FFF2-40B4-BE49-F238E27FC236}">
                  <a16:creationId xmlns:a16="http://schemas.microsoft.com/office/drawing/2014/main" id="{60F7A011-42B0-8F10-97D6-370727C73965}"/>
                </a:ext>
              </a:extLst>
            </p:cNvPr>
            <p:cNvCxnSpPr/>
            <p:nvPr/>
          </p:nvCxnSpPr>
          <p:spPr>
            <a:xfrm>
              <a:off x="4389120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or 8">
              <a:extLst>
                <a:ext uri="{FF2B5EF4-FFF2-40B4-BE49-F238E27FC236}">
                  <a16:creationId xmlns:a16="http://schemas.microsoft.com/office/drawing/2014/main" id="{88009AE5-476F-7CFF-D6AA-A339456B7BEB}"/>
                </a:ext>
              </a:extLst>
            </p:cNvPr>
            <p:cNvCxnSpPr/>
            <p:nvPr/>
          </p:nvCxnSpPr>
          <p:spPr>
            <a:xfrm>
              <a:off x="5193792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ECABD73-B8B9-4957-AC26-3BFDA082E720}"/>
                </a:ext>
              </a:extLst>
            </p:cNvPr>
            <p:cNvSpPr/>
            <p:nvPr/>
          </p:nvSpPr>
          <p:spPr>
            <a:xfrm>
              <a:off x="246888" y="91440"/>
              <a:ext cx="237744" cy="237744"/>
            </a:xfrm>
            <a:prstGeom prst="ellipse">
              <a:avLst/>
            </a:prstGeom>
            <a:solidFill>
              <a:srgbClr val="FEE12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1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032974C-A7FA-7EAC-02B3-55E14BC95190}"/>
                </a:ext>
              </a:extLst>
            </p:cNvPr>
            <p:cNvSpPr txBox="1"/>
            <p:nvPr/>
          </p:nvSpPr>
          <p:spPr>
            <a:xfrm>
              <a:off x="-36576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Welcome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C487FA7-2BB5-B70A-E9A4-353705E1040D}"/>
                </a:ext>
              </a:extLst>
            </p:cNvPr>
            <p:cNvSpPr/>
            <p:nvPr/>
          </p:nvSpPr>
          <p:spPr>
            <a:xfrm>
              <a:off x="1078992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2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F302ADD-6016-712B-06BA-399F1FAB3762}"/>
                </a:ext>
              </a:extLst>
            </p:cNvPr>
            <p:cNvSpPr txBox="1"/>
            <p:nvPr/>
          </p:nvSpPr>
          <p:spPr>
            <a:xfrm>
              <a:off x="768096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Your Role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5D9034D-28A0-484E-204C-EF1809820A96}"/>
                </a:ext>
              </a:extLst>
            </p:cNvPr>
            <p:cNvSpPr/>
            <p:nvPr/>
          </p:nvSpPr>
          <p:spPr>
            <a:xfrm>
              <a:off x="1883664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3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0D5EEFB-049F-0AD8-1ACC-6F74E7D28C89}"/>
                </a:ext>
              </a:extLst>
            </p:cNvPr>
            <p:cNvSpPr txBox="1"/>
            <p:nvPr/>
          </p:nvSpPr>
          <p:spPr>
            <a:xfrm>
              <a:off x="1629499" y="347472"/>
              <a:ext cx="691215" cy="138499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6B706D"/>
                  </a:solidFill>
                  <a:latin typeface="Arial"/>
                </a:rPr>
                <a:t>Teaching </a:t>
              </a:r>
              <a:endParaRPr sz="900" b="0" dirty="0">
                <a:solidFill>
                  <a:srgbClr val="6B706D"/>
                </a:solidFill>
                <a:latin typeface="Arial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8727B9CF-01DB-2BDA-F1A5-1AAAEE98291B}"/>
                </a:ext>
              </a:extLst>
            </p:cNvPr>
            <p:cNvSpPr/>
            <p:nvPr/>
          </p:nvSpPr>
          <p:spPr>
            <a:xfrm>
              <a:off x="2688336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4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8B71CFC-E972-89AC-D91D-8D96F22BD0D0}"/>
                </a:ext>
              </a:extLst>
            </p:cNvPr>
            <p:cNvSpPr txBox="1"/>
            <p:nvPr/>
          </p:nvSpPr>
          <p:spPr>
            <a:xfrm>
              <a:off x="2377440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Community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0F64EFAB-120F-E0C7-EA22-CC6F790F464F}"/>
                </a:ext>
              </a:extLst>
            </p:cNvPr>
            <p:cNvSpPr/>
            <p:nvPr/>
          </p:nvSpPr>
          <p:spPr>
            <a:xfrm>
              <a:off x="3493008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5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A4B0AAA-AF23-3A30-FF33-527648776ABC}"/>
                </a:ext>
              </a:extLst>
            </p:cNvPr>
            <p:cNvSpPr txBox="1"/>
            <p:nvPr/>
          </p:nvSpPr>
          <p:spPr>
            <a:xfrm>
              <a:off x="3182112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Planning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B82A9E3-125F-6461-8F61-F6D79DDCC5D4}"/>
                </a:ext>
              </a:extLst>
            </p:cNvPr>
            <p:cNvSpPr/>
            <p:nvPr/>
          </p:nvSpPr>
          <p:spPr>
            <a:xfrm>
              <a:off x="4297680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6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B5E7090-FD55-0BB5-DFEF-8FE7985D64A6}"/>
                </a:ext>
              </a:extLst>
            </p:cNvPr>
            <p:cNvSpPr txBox="1"/>
            <p:nvPr/>
          </p:nvSpPr>
          <p:spPr>
            <a:xfrm>
              <a:off x="3986784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Active Learning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F1C94409-97BE-264D-0BBA-DF999AFFC57C}"/>
                </a:ext>
              </a:extLst>
            </p:cNvPr>
            <p:cNvSpPr/>
            <p:nvPr/>
          </p:nvSpPr>
          <p:spPr>
            <a:xfrm>
              <a:off x="5102352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7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A561EE4-537F-FE4A-D674-2AEED6E55609}"/>
                </a:ext>
              </a:extLst>
            </p:cNvPr>
            <p:cNvSpPr txBox="1"/>
            <p:nvPr/>
          </p:nvSpPr>
          <p:spPr>
            <a:xfrm>
              <a:off x="4791456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Support</a:t>
              </a: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C026CE69-456E-FC24-3FE5-89C7129202FE}"/>
                </a:ext>
              </a:extLst>
            </p:cNvPr>
            <p:cNvSpPr/>
            <p:nvPr/>
          </p:nvSpPr>
          <p:spPr>
            <a:xfrm>
              <a:off x="5907024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8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F79316D-622C-660F-D931-898503C11009}"/>
                </a:ext>
              </a:extLst>
            </p:cNvPr>
            <p:cNvSpPr txBox="1"/>
            <p:nvPr/>
          </p:nvSpPr>
          <p:spPr>
            <a:xfrm>
              <a:off x="5596128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Feedback</a:t>
              </a:r>
            </a:p>
          </p:txBody>
        </p:sp>
      </p:grpSp>
      <p:pic>
        <p:nvPicPr>
          <p:cNvPr id="79" name="Picture 78" descr="Picture of knife, sashimi, and sauce on a cutting board.">
            <a:extLst>
              <a:ext uri="{FF2B5EF4-FFF2-40B4-BE49-F238E27FC236}">
                <a16:creationId xmlns:a16="http://schemas.microsoft.com/office/drawing/2014/main" id="{FDCF7FDB-9E8D-A46A-4F22-573C8E4230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7570566" y="3048324"/>
            <a:ext cx="2652049" cy="353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259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9B18A-65D3-DB28-7095-9BC54084B3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059" y="138382"/>
            <a:ext cx="3781549" cy="1041214"/>
          </a:xfrm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-US" sz="4800" dirty="0">
                <a:latin typeface="Source Sans Pro"/>
                <a:ea typeface="Source Sans Pro Black"/>
                <a:cs typeface="Arial"/>
              </a:rPr>
              <a:t>Who you are </a:t>
            </a:r>
            <a:endParaRPr lang="en-US" sz="4800" dirty="0">
              <a:ea typeface="Source Sans Pro Black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542B1-2A7E-A258-6E9A-3D1857BA1D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7463" y="2343703"/>
            <a:ext cx="5016220" cy="3738809"/>
          </a:xfrm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Aft>
                <a:spcPts val="100"/>
              </a:spcAft>
            </a:pPr>
            <a:r>
              <a:rPr lang="en-US" sz="2400" b="1" dirty="0">
                <a:latin typeface="Source Sans Pro"/>
                <a:ea typeface="Source Sans Pro"/>
              </a:rPr>
              <a:t>Round 1—In pairs:</a:t>
            </a:r>
            <a:endParaRPr lang="en-US" b="1" dirty="0"/>
          </a:p>
          <a:p>
            <a:pPr marL="342900" indent="-342900">
              <a:lnSpc>
                <a:spcPct val="110000"/>
              </a:lnSpc>
              <a:spcAft>
                <a:spcPts val="100"/>
              </a:spcAft>
              <a:buChar char="•"/>
            </a:pPr>
            <a:r>
              <a:rPr lang="en-US" sz="2400" b="1" dirty="0">
                <a:latin typeface="Source Sans Pro"/>
                <a:ea typeface="Source Sans Pro"/>
              </a:rPr>
              <a:t>1min: </a:t>
            </a:r>
            <a:r>
              <a:rPr lang="en-US" sz="2400" dirty="0">
                <a:latin typeface="Source Sans Pro"/>
                <a:ea typeface="Source Sans Pro"/>
              </a:rPr>
              <a:t>Introduce yourself to one other person with any information you feel comfortable sharing.</a:t>
            </a:r>
          </a:p>
          <a:p>
            <a:pPr marL="342900">
              <a:lnSpc>
                <a:spcPct val="110000"/>
              </a:lnSpc>
              <a:spcAft>
                <a:spcPts val="100"/>
              </a:spcAft>
            </a:pPr>
            <a:r>
              <a:rPr lang="en-US" sz="2400" b="1" dirty="0">
                <a:latin typeface="Source Sans Pro"/>
                <a:ea typeface="Source Sans Pro"/>
              </a:rPr>
              <a:t>1min:</a:t>
            </a:r>
            <a:r>
              <a:rPr lang="en-US" sz="2400" dirty="0">
                <a:latin typeface="Source Sans Pro"/>
                <a:ea typeface="Source Sans Pro"/>
              </a:rPr>
              <a:t> Switch partners.</a:t>
            </a:r>
          </a:p>
          <a:p>
            <a:pPr lvl="1">
              <a:lnSpc>
                <a:spcPct val="110000"/>
              </a:lnSpc>
              <a:spcAft>
                <a:spcPts val="100"/>
              </a:spcAft>
            </a:pPr>
            <a:endParaRPr lang="en-US" sz="2200" dirty="0">
              <a:latin typeface="Source Sans Pro"/>
              <a:ea typeface="Source Sans Pro"/>
            </a:endParaRPr>
          </a:p>
          <a:p>
            <a:pPr lvl="1">
              <a:lnSpc>
                <a:spcPct val="110000"/>
              </a:lnSpc>
              <a:spcAft>
                <a:spcPts val="100"/>
              </a:spcAft>
            </a:pPr>
            <a:endParaRPr lang="en-US" sz="2200" dirty="0">
              <a:latin typeface="Source Sans Pro"/>
              <a:ea typeface="Source Sans Pro"/>
            </a:endParaRPr>
          </a:p>
          <a:p>
            <a:pPr lvl="1">
              <a:lnSpc>
                <a:spcPct val="110000"/>
              </a:lnSpc>
              <a:spcAft>
                <a:spcPts val="100"/>
              </a:spcAft>
            </a:pPr>
            <a:endParaRPr lang="en-US" sz="2200" dirty="0">
              <a:latin typeface="Source Sans Pro"/>
              <a:ea typeface="Source Sans Pro"/>
            </a:endParaRPr>
          </a:p>
          <a:p>
            <a:pPr lvl="1">
              <a:lnSpc>
                <a:spcPct val="110000"/>
              </a:lnSpc>
              <a:spcAft>
                <a:spcPts val="100"/>
              </a:spcAft>
            </a:pPr>
            <a:endParaRPr lang="en-US" sz="2200" dirty="0">
              <a:latin typeface="Source Sans Pro"/>
              <a:ea typeface="Source Sans Pro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9BAF221-101E-54A2-80BD-A834BA93B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2735" y="2006275"/>
            <a:ext cx="5410809" cy="3916904"/>
          </a:xfrm>
          <a:prstGeom prst="round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Generated image">
            <a:extLst>
              <a:ext uri="{FF2B5EF4-FFF2-40B4-BE49-F238E27FC236}">
                <a16:creationId xmlns:a16="http://schemas.microsoft.com/office/drawing/2014/main" id="{1D3EEB46-4E57-C41F-206C-ED431D6DB2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2033" y="0"/>
            <a:ext cx="4119967" cy="6096001"/>
          </a:xfrm>
          <a:prstGeom prst="rect">
            <a:avLst/>
          </a:prstGeom>
        </p:spPr>
      </p:pic>
      <p:grpSp>
        <p:nvGrpSpPr>
          <p:cNvPr id="5" name="Progress tracker 1 of 8" descr="Progress: section 1 of 8, Welcome. Previous: none. Up next: Your Role, Good Teaching, Community, Planning, Active Learning, Support, Feedback.">
            <a:extLst>
              <a:ext uri="{FF2B5EF4-FFF2-40B4-BE49-F238E27FC236}">
                <a16:creationId xmlns:a16="http://schemas.microsoft.com/office/drawing/2014/main" id="{C0DDD660-B352-5339-8C8A-9A4F7DD46739}"/>
              </a:ext>
            </a:extLst>
          </p:cNvPr>
          <p:cNvGrpSpPr/>
          <p:nvPr/>
        </p:nvGrpSpPr>
        <p:grpSpPr>
          <a:xfrm>
            <a:off x="0" y="6272784"/>
            <a:ext cx="6437376" cy="438912"/>
            <a:chOff x="-36576" y="91440"/>
            <a:chExt cx="6437376" cy="438912"/>
          </a:xfrm>
        </p:grpSpPr>
        <p:cxnSp>
          <p:nvCxnSpPr>
            <p:cNvPr id="6" name="Connector 2">
              <a:extLst>
                <a:ext uri="{FF2B5EF4-FFF2-40B4-BE49-F238E27FC236}">
                  <a16:creationId xmlns:a16="http://schemas.microsoft.com/office/drawing/2014/main" id="{C8A8D748-8333-6B50-5E6B-3AD9B5E20A7D}"/>
                </a:ext>
              </a:extLst>
            </p:cNvPr>
            <p:cNvCxnSpPr/>
            <p:nvPr/>
          </p:nvCxnSpPr>
          <p:spPr>
            <a:xfrm>
              <a:off x="365760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or 3">
              <a:extLst>
                <a:ext uri="{FF2B5EF4-FFF2-40B4-BE49-F238E27FC236}">
                  <a16:creationId xmlns:a16="http://schemas.microsoft.com/office/drawing/2014/main" id="{14F6B812-DE62-74FB-ECF3-368F26828C60}"/>
                </a:ext>
              </a:extLst>
            </p:cNvPr>
            <p:cNvCxnSpPr/>
            <p:nvPr/>
          </p:nvCxnSpPr>
          <p:spPr>
            <a:xfrm>
              <a:off x="1170432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or 4">
              <a:extLst>
                <a:ext uri="{FF2B5EF4-FFF2-40B4-BE49-F238E27FC236}">
                  <a16:creationId xmlns:a16="http://schemas.microsoft.com/office/drawing/2014/main" id="{72BFB0CD-617C-242E-5C09-4D1B1C66F23A}"/>
                </a:ext>
              </a:extLst>
            </p:cNvPr>
            <p:cNvCxnSpPr/>
            <p:nvPr/>
          </p:nvCxnSpPr>
          <p:spPr>
            <a:xfrm>
              <a:off x="1975104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 5">
              <a:extLst>
                <a:ext uri="{FF2B5EF4-FFF2-40B4-BE49-F238E27FC236}">
                  <a16:creationId xmlns:a16="http://schemas.microsoft.com/office/drawing/2014/main" id="{FF7DA7B1-108E-78E0-CFF1-899D54115CAF}"/>
                </a:ext>
              </a:extLst>
            </p:cNvPr>
            <p:cNvCxnSpPr/>
            <p:nvPr/>
          </p:nvCxnSpPr>
          <p:spPr>
            <a:xfrm>
              <a:off x="2779776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or 6">
              <a:extLst>
                <a:ext uri="{FF2B5EF4-FFF2-40B4-BE49-F238E27FC236}">
                  <a16:creationId xmlns:a16="http://schemas.microsoft.com/office/drawing/2014/main" id="{051F7AA0-4439-6F5B-EE17-AC68007F9172}"/>
                </a:ext>
              </a:extLst>
            </p:cNvPr>
            <p:cNvCxnSpPr/>
            <p:nvPr/>
          </p:nvCxnSpPr>
          <p:spPr>
            <a:xfrm>
              <a:off x="3584448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or 7">
              <a:extLst>
                <a:ext uri="{FF2B5EF4-FFF2-40B4-BE49-F238E27FC236}">
                  <a16:creationId xmlns:a16="http://schemas.microsoft.com/office/drawing/2014/main" id="{191C3CB1-2D6B-31B4-D94D-56EC5B15386A}"/>
                </a:ext>
              </a:extLst>
            </p:cNvPr>
            <p:cNvCxnSpPr/>
            <p:nvPr/>
          </p:nvCxnSpPr>
          <p:spPr>
            <a:xfrm>
              <a:off x="4389120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or 8">
              <a:extLst>
                <a:ext uri="{FF2B5EF4-FFF2-40B4-BE49-F238E27FC236}">
                  <a16:creationId xmlns:a16="http://schemas.microsoft.com/office/drawing/2014/main" id="{741EAFFA-0DF5-CC7F-AFC0-5B2720885EC5}"/>
                </a:ext>
              </a:extLst>
            </p:cNvPr>
            <p:cNvCxnSpPr/>
            <p:nvPr/>
          </p:nvCxnSpPr>
          <p:spPr>
            <a:xfrm>
              <a:off x="5193792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214DA60-9B25-F490-CE96-270BEC549C6D}"/>
                </a:ext>
              </a:extLst>
            </p:cNvPr>
            <p:cNvSpPr/>
            <p:nvPr/>
          </p:nvSpPr>
          <p:spPr>
            <a:xfrm>
              <a:off x="246888" y="91440"/>
              <a:ext cx="237744" cy="237744"/>
            </a:xfrm>
            <a:prstGeom prst="ellipse">
              <a:avLst/>
            </a:prstGeom>
            <a:solidFill>
              <a:srgbClr val="FEE12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65C9683-9596-A5D0-A3B7-2DF8C1E7D73E}"/>
                </a:ext>
              </a:extLst>
            </p:cNvPr>
            <p:cNvSpPr txBox="1"/>
            <p:nvPr/>
          </p:nvSpPr>
          <p:spPr>
            <a:xfrm>
              <a:off x="-36576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Welcome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D7BAC07-D578-0B0D-56D0-29C76872C4C7}"/>
                </a:ext>
              </a:extLst>
            </p:cNvPr>
            <p:cNvSpPr/>
            <p:nvPr/>
          </p:nvSpPr>
          <p:spPr>
            <a:xfrm>
              <a:off x="1078992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40A4C7D-4889-1529-03B6-7F4587CCAE19}"/>
                </a:ext>
              </a:extLst>
            </p:cNvPr>
            <p:cNvSpPr txBox="1"/>
            <p:nvPr/>
          </p:nvSpPr>
          <p:spPr>
            <a:xfrm>
              <a:off x="768096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Your Role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EAD3BC0-1C76-B91C-84CB-3E0C72911425}"/>
                </a:ext>
              </a:extLst>
            </p:cNvPr>
            <p:cNvSpPr/>
            <p:nvPr/>
          </p:nvSpPr>
          <p:spPr>
            <a:xfrm>
              <a:off x="1883664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7E03E8C-9978-5ED6-D47E-21A870251E99}"/>
                </a:ext>
              </a:extLst>
            </p:cNvPr>
            <p:cNvSpPr txBox="1"/>
            <p:nvPr/>
          </p:nvSpPr>
          <p:spPr>
            <a:xfrm>
              <a:off x="1629499" y="347472"/>
              <a:ext cx="691215" cy="138499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6B706D"/>
                  </a:solidFill>
                  <a:latin typeface="Arial"/>
                </a:rPr>
                <a:t>Teaching </a:t>
              </a:r>
              <a:endParaRPr sz="900" b="0" dirty="0">
                <a:solidFill>
                  <a:srgbClr val="6B706D"/>
                </a:solidFill>
                <a:latin typeface="Arial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AD482A2-4257-47A4-45CC-AA5F7B16F46E}"/>
                </a:ext>
              </a:extLst>
            </p:cNvPr>
            <p:cNvSpPr/>
            <p:nvPr/>
          </p:nvSpPr>
          <p:spPr>
            <a:xfrm>
              <a:off x="2688336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3D0460A-E0AA-C2E7-E976-7DF6D96B37E5}"/>
                </a:ext>
              </a:extLst>
            </p:cNvPr>
            <p:cNvSpPr txBox="1"/>
            <p:nvPr/>
          </p:nvSpPr>
          <p:spPr>
            <a:xfrm>
              <a:off x="2377440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Community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8F80B09-F636-932E-9334-65B4F74DDD02}"/>
                </a:ext>
              </a:extLst>
            </p:cNvPr>
            <p:cNvSpPr/>
            <p:nvPr/>
          </p:nvSpPr>
          <p:spPr>
            <a:xfrm>
              <a:off x="3493008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83F10DD-B131-C660-1642-CBBDAB2A1683}"/>
                </a:ext>
              </a:extLst>
            </p:cNvPr>
            <p:cNvSpPr txBox="1"/>
            <p:nvPr/>
          </p:nvSpPr>
          <p:spPr>
            <a:xfrm>
              <a:off x="3182112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Planning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581C38E-7BD5-F227-7995-65E56CBCEA8B}"/>
                </a:ext>
              </a:extLst>
            </p:cNvPr>
            <p:cNvSpPr/>
            <p:nvPr/>
          </p:nvSpPr>
          <p:spPr>
            <a:xfrm>
              <a:off x="4297680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E0E4206-0A00-4279-7CE8-1E31FDE63167}"/>
                </a:ext>
              </a:extLst>
            </p:cNvPr>
            <p:cNvSpPr txBox="1"/>
            <p:nvPr/>
          </p:nvSpPr>
          <p:spPr>
            <a:xfrm>
              <a:off x="3986784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Active Learning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217DB0D-2B4B-1C4A-9D43-F538705BE897}"/>
                </a:ext>
              </a:extLst>
            </p:cNvPr>
            <p:cNvSpPr/>
            <p:nvPr/>
          </p:nvSpPr>
          <p:spPr>
            <a:xfrm>
              <a:off x="5102352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93EA33C-ECD4-EF1B-2EEA-39CE2984D23F}"/>
                </a:ext>
              </a:extLst>
            </p:cNvPr>
            <p:cNvSpPr txBox="1"/>
            <p:nvPr/>
          </p:nvSpPr>
          <p:spPr>
            <a:xfrm>
              <a:off x="4791456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Support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264493FC-DA12-9FD0-207B-4C43CE124FDA}"/>
                </a:ext>
              </a:extLst>
            </p:cNvPr>
            <p:cNvSpPr/>
            <p:nvPr/>
          </p:nvSpPr>
          <p:spPr>
            <a:xfrm>
              <a:off x="5907024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8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1B6FE1D-2952-DF25-B6B6-CAB0A87A73F0}"/>
                </a:ext>
              </a:extLst>
            </p:cNvPr>
            <p:cNvSpPr txBox="1"/>
            <p:nvPr/>
          </p:nvSpPr>
          <p:spPr>
            <a:xfrm>
              <a:off x="5596128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Feedback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5679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C314D-E7D4-93E4-EEEE-3C176D270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C000D-96E1-EFAB-2396-8A0481555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289882"/>
            <a:ext cx="10706102" cy="1041214"/>
          </a:xfrm>
        </p:spPr>
        <p:txBody>
          <a:bodyPr/>
          <a:lstStyle/>
          <a:p>
            <a:r>
              <a:rPr lang="en-US" b="1" dirty="0"/>
              <a:t>Who you are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601A3-FCE9-245F-9F6A-DDA2B5A60B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7463" y="2343703"/>
            <a:ext cx="5016220" cy="3738809"/>
          </a:xfrm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Aft>
                <a:spcPts val="100"/>
              </a:spcAft>
            </a:pPr>
            <a:r>
              <a:rPr lang="en-US" sz="2400" b="1" dirty="0">
                <a:latin typeface="Source Sans Pro"/>
                <a:ea typeface="Source Sans Pro"/>
              </a:rPr>
              <a:t>Round 2— In groups of four:</a:t>
            </a:r>
            <a:endParaRPr lang="en-US" b="1" dirty="0">
              <a:ea typeface="Source Sans Pro"/>
            </a:endParaRPr>
          </a:p>
          <a:p>
            <a:pPr marL="342900" indent="-342900">
              <a:lnSpc>
                <a:spcPct val="110000"/>
              </a:lnSpc>
              <a:spcAft>
                <a:spcPts val="100"/>
              </a:spcAft>
              <a:buChar char="•"/>
            </a:pPr>
            <a:r>
              <a:rPr lang="en-US" sz="2400" b="1" dirty="0">
                <a:latin typeface="Source Sans Pro"/>
                <a:ea typeface="Source Sans Pro"/>
              </a:rPr>
              <a:t>Join your pair with another pair.</a:t>
            </a:r>
          </a:p>
          <a:p>
            <a:pPr marL="342900" indent="-342900">
              <a:lnSpc>
                <a:spcPct val="110000"/>
              </a:lnSpc>
              <a:spcAft>
                <a:spcPts val="100"/>
              </a:spcAft>
              <a:buChar char="•"/>
            </a:pPr>
            <a:r>
              <a:rPr lang="en-US" sz="2400" b="1" dirty="0">
                <a:latin typeface="Source Sans Pro"/>
                <a:ea typeface="Source Sans Pro"/>
              </a:rPr>
              <a:t>Introduce yourselves.</a:t>
            </a:r>
            <a:endParaRPr lang="en-US" sz="2400" dirty="0">
              <a:latin typeface="Source Sans Pro"/>
              <a:ea typeface="Source Sans Pro"/>
            </a:endParaRPr>
          </a:p>
          <a:p>
            <a:pPr lvl="1">
              <a:lnSpc>
                <a:spcPct val="110000"/>
              </a:lnSpc>
              <a:spcAft>
                <a:spcPts val="100"/>
              </a:spcAft>
            </a:pPr>
            <a:endParaRPr lang="en-US" sz="2200" dirty="0">
              <a:latin typeface="Source Sans Pro"/>
              <a:ea typeface="Source Sans Pro"/>
            </a:endParaRPr>
          </a:p>
          <a:p>
            <a:pPr lvl="1">
              <a:lnSpc>
                <a:spcPct val="110000"/>
              </a:lnSpc>
              <a:spcAft>
                <a:spcPts val="100"/>
              </a:spcAft>
            </a:pPr>
            <a:endParaRPr lang="en-US" sz="2200" dirty="0">
              <a:latin typeface="Source Sans Pro"/>
              <a:ea typeface="Source Sans Pro"/>
            </a:endParaRPr>
          </a:p>
          <a:p>
            <a:pPr lvl="1">
              <a:lnSpc>
                <a:spcPct val="110000"/>
              </a:lnSpc>
              <a:spcAft>
                <a:spcPts val="100"/>
              </a:spcAft>
            </a:pPr>
            <a:endParaRPr lang="en-US" sz="2200" dirty="0">
              <a:latin typeface="Source Sans Pro"/>
              <a:ea typeface="Source Sans Pro"/>
            </a:endParaRPr>
          </a:p>
          <a:p>
            <a:pPr lvl="1">
              <a:lnSpc>
                <a:spcPct val="110000"/>
              </a:lnSpc>
              <a:spcAft>
                <a:spcPts val="100"/>
              </a:spcAft>
            </a:pPr>
            <a:endParaRPr lang="en-US" sz="2200" dirty="0">
              <a:latin typeface="Source Sans Pro"/>
              <a:ea typeface="Source Sans Pro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0A22B30-FF2A-DCF7-DB25-7DC8217E5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2735" y="2006275"/>
            <a:ext cx="5410809" cy="3916904"/>
          </a:xfrm>
          <a:prstGeom prst="round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Generated image">
            <a:extLst>
              <a:ext uri="{FF2B5EF4-FFF2-40B4-BE49-F238E27FC236}">
                <a16:creationId xmlns:a16="http://schemas.microsoft.com/office/drawing/2014/main" id="{9E3E70C9-88F6-E3FE-6F1F-12CD3303FF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2033" y="0"/>
            <a:ext cx="4119967" cy="6096001"/>
          </a:xfrm>
          <a:prstGeom prst="rect">
            <a:avLst/>
          </a:prstGeom>
        </p:spPr>
      </p:pic>
      <p:grpSp>
        <p:nvGrpSpPr>
          <p:cNvPr id="3" name="Progress tracker 1 of 8" descr="Progress: section 1 of 8, Welcome. Previous: none. Up next: Your Role, Good Teaching, Community, Planning, Active Learning, Support, Feedback.">
            <a:extLst>
              <a:ext uri="{FF2B5EF4-FFF2-40B4-BE49-F238E27FC236}">
                <a16:creationId xmlns:a16="http://schemas.microsoft.com/office/drawing/2014/main" id="{6FC88D91-14EB-2CAB-BFBC-D77DB0806C22}"/>
              </a:ext>
            </a:extLst>
          </p:cNvPr>
          <p:cNvGrpSpPr/>
          <p:nvPr/>
        </p:nvGrpSpPr>
        <p:grpSpPr>
          <a:xfrm>
            <a:off x="0" y="6272784"/>
            <a:ext cx="6437376" cy="438912"/>
            <a:chOff x="-36576" y="91440"/>
            <a:chExt cx="6437376" cy="438912"/>
          </a:xfrm>
        </p:grpSpPr>
        <p:cxnSp>
          <p:nvCxnSpPr>
            <p:cNvPr id="5" name="Connector 2">
              <a:extLst>
                <a:ext uri="{FF2B5EF4-FFF2-40B4-BE49-F238E27FC236}">
                  <a16:creationId xmlns:a16="http://schemas.microsoft.com/office/drawing/2014/main" id="{4FD9C596-AB90-5B5E-53B0-51E2A7D288A7}"/>
                </a:ext>
              </a:extLst>
            </p:cNvPr>
            <p:cNvCxnSpPr/>
            <p:nvPr/>
          </p:nvCxnSpPr>
          <p:spPr>
            <a:xfrm>
              <a:off x="365760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or 3">
              <a:extLst>
                <a:ext uri="{FF2B5EF4-FFF2-40B4-BE49-F238E27FC236}">
                  <a16:creationId xmlns:a16="http://schemas.microsoft.com/office/drawing/2014/main" id="{2FC15936-8657-EC65-62BE-15F08D3A3F37}"/>
                </a:ext>
              </a:extLst>
            </p:cNvPr>
            <p:cNvCxnSpPr/>
            <p:nvPr/>
          </p:nvCxnSpPr>
          <p:spPr>
            <a:xfrm>
              <a:off x="1170432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or 4">
              <a:extLst>
                <a:ext uri="{FF2B5EF4-FFF2-40B4-BE49-F238E27FC236}">
                  <a16:creationId xmlns:a16="http://schemas.microsoft.com/office/drawing/2014/main" id="{2E5D9A79-3308-6578-78DE-18BAC157735D}"/>
                </a:ext>
              </a:extLst>
            </p:cNvPr>
            <p:cNvCxnSpPr/>
            <p:nvPr/>
          </p:nvCxnSpPr>
          <p:spPr>
            <a:xfrm>
              <a:off x="1975104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or 5">
              <a:extLst>
                <a:ext uri="{FF2B5EF4-FFF2-40B4-BE49-F238E27FC236}">
                  <a16:creationId xmlns:a16="http://schemas.microsoft.com/office/drawing/2014/main" id="{1D9B6E50-A025-E67F-7E04-DABF1263F041}"/>
                </a:ext>
              </a:extLst>
            </p:cNvPr>
            <p:cNvCxnSpPr/>
            <p:nvPr/>
          </p:nvCxnSpPr>
          <p:spPr>
            <a:xfrm>
              <a:off x="2779776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 6">
              <a:extLst>
                <a:ext uri="{FF2B5EF4-FFF2-40B4-BE49-F238E27FC236}">
                  <a16:creationId xmlns:a16="http://schemas.microsoft.com/office/drawing/2014/main" id="{F69F480E-439A-59B1-D7F1-B863F35BAF91}"/>
                </a:ext>
              </a:extLst>
            </p:cNvPr>
            <p:cNvCxnSpPr/>
            <p:nvPr/>
          </p:nvCxnSpPr>
          <p:spPr>
            <a:xfrm>
              <a:off x="3584448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or 7">
              <a:extLst>
                <a:ext uri="{FF2B5EF4-FFF2-40B4-BE49-F238E27FC236}">
                  <a16:creationId xmlns:a16="http://schemas.microsoft.com/office/drawing/2014/main" id="{0AC5D65A-74A2-B1AE-4055-BA550C62CAC8}"/>
                </a:ext>
              </a:extLst>
            </p:cNvPr>
            <p:cNvCxnSpPr/>
            <p:nvPr/>
          </p:nvCxnSpPr>
          <p:spPr>
            <a:xfrm>
              <a:off x="4389120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or 8">
              <a:extLst>
                <a:ext uri="{FF2B5EF4-FFF2-40B4-BE49-F238E27FC236}">
                  <a16:creationId xmlns:a16="http://schemas.microsoft.com/office/drawing/2014/main" id="{BBC239B4-5B0A-EEA2-001E-359882D9C1C3}"/>
                </a:ext>
              </a:extLst>
            </p:cNvPr>
            <p:cNvCxnSpPr/>
            <p:nvPr/>
          </p:nvCxnSpPr>
          <p:spPr>
            <a:xfrm>
              <a:off x="5193792" y="21031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7EA08A7-CD4B-F45E-F17F-F688AC57DF0E}"/>
                </a:ext>
              </a:extLst>
            </p:cNvPr>
            <p:cNvSpPr/>
            <p:nvPr/>
          </p:nvSpPr>
          <p:spPr>
            <a:xfrm>
              <a:off x="246888" y="91440"/>
              <a:ext cx="237744" cy="237744"/>
            </a:xfrm>
            <a:prstGeom prst="ellipse">
              <a:avLst/>
            </a:prstGeom>
            <a:solidFill>
              <a:srgbClr val="FEE12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94E9567-CAD0-084F-7F91-34E5CECAC47B}"/>
                </a:ext>
              </a:extLst>
            </p:cNvPr>
            <p:cNvSpPr txBox="1"/>
            <p:nvPr/>
          </p:nvSpPr>
          <p:spPr>
            <a:xfrm>
              <a:off x="-36576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Welcome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61D40AC-D6DE-6A76-765E-3C1BAE877945}"/>
                </a:ext>
              </a:extLst>
            </p:cNvPr>
            <p:cNvSpPr/>
            <p:nvPr/>
          </p:nvSpPr>
          <p:spPr>
            <a:xfrm>
              <a:off x="1078992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9E4DB39-7A90-9875-4C3C-56C3CC394526}"/>
                </a:ext>
              </a:extLst>
            </p:cNvPr>
            <p:cNvSpPr txBox="1"/>
            <p:nvPr/>
          </p:nvSpPr>
          <p:spPr>
            <a:xfrm>
              <a:off x="768096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Your Role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8F5AFA8-3ADD-9DAF-CFFD-3F23C1993DBA}"/>
                </a:ext>
              </a:extLst>
            </p:cNvPr>
            <p:cNvSpPr/>
            <p:nvPr/>
          </p:nvSpPr>
          <p:spPr>
            <a:xfrm>
              <a:off x="1883664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C99D170-4E95-38B7-77E5-BD28DB7DDD0D}"/>
                </a:ext>
              </a:extLst>
            </p:cNvPr>
            <p:cNvSpPr txBox="1"/>
            <p:nvPr/>
          </p:nvSpPr>
          <p:spPr>
            <a:xfrm>
              <a:off x="1629499" y="347472"/>
              <a:ext cx="691215" cy="138499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6B706D"/>
                  </a:solidFill>
                  <a:latin typeface="Arial"/>
                </a:rPr>
                <a:t>Teaching </a:t>
              </a:r>
              <a:endParaRPr sz="900" b="0" dirty="0">
                <a:solidFill>
                  <a:srgbClr val="6B706D"/>
                </a:solidFill>
                <a:latin typeface="Arial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1931498-8EFD-F0A3-856A-B24A1801A99E}"/>
                </a:ext>
              </a:extLst>
            </p:cNvPr>
            <p:cNvSpPr/>
            <p:nvPr/>
          </p:nvSpPr>
          <p:spPr>
            <a:xfrm>
              <a:off x="2688336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BAB2904-F379-9CF5-B04C-BBD4652F3923}"/>
                </a:ext>
              </a:extLst>
            </p:cNvPr>
            <p:cNvSpPr txBox="1"/>
            <p:nvPr/>
          </p:nvSpPr>
          <p:spPr>
            <a:xfrm>
              <a:off x="2377440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Community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63AD983-C09A-FD35-8C48-66723374344C}"/>
                </a:ext>
              </a:extLst>
            </p:cNvPr>
            <p:cNvSpPr/>
            <p:nvPr/>
          </p:nvSpPr>
          <p:spPr>
            <a:xfrm>
              <a:off x="3493008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FF66411-3468-6CC0-9417-62DA47FB8FB2}"/>
                </a:ext>
              </a:extLst>
            </p:cNvPr>
            <p:cNvSpPr txBox="1"/>
            <p:nvPr/>
          </p:nvSpPr>
          <p:spPr>
            <a:xfrm>
              <a:off x="3182112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Planning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CABE4C8-C558-53CA-5779-1847F3323360}"/>
                </a:ext>
              </a:extLst>
            </p:cNvPr>
            <p:cNvSpPr/>
            <p:nvPr/>
          </p:nvSpPr>
          <p:spPr>
            <a:xfrm>
              <a:off x="4297680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6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6D7F24D-0C66-D184-1F47-F84149F135B1}"/>
                </a:ext>
              </a:extLst>
            </p:cNvPr>
            <p:cNvSpPr txBox="1"/>
            <p:nvPr/>
          </p:nvSpPr>
          <p:spPr>
            <a:xfrm>
              <a:off x="3986784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Active Learning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FA40FC6-058A-5909-B2C2-0518F50A9D64}"/>
                </a:ext>
              </a:extLst>
            </p:cNvPr>
            <p:cNvSpPr/>
            <p:nvPr/>
          </p:nvSpPr>
          <p:spPr>
            <a:xfrm>
              <a:off x="5102352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7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C15F28-EA28-89E3-E648-E9B403A18CD3}"/>
                </a:ext>
              </a:extLst>
            </p:cNvPr>
            <p:cNvSpPr txBox="1"/>
            <p:nvPr/>
          </p:nvSpPr>
          <p:spPr>
            <a:xfrm>
              <a:off x="4791456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Support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D9BCA12F-3A87-7C58-6D63-69CA3D39CEB6}"/>
                </a:ext>
              </a:extLst>
            </p:cNvPr>
            <p:cNvSpPr/>
            <p:nvPr/>
          </p:nvSpPr>
          <p:spPr>
            <a:xfrm>
              <a:off x="5907024" y="11887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8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E7FD6EE-AAB8-A4DF-4609-771C63513A31}"/>
                </a:ext>
              </a:extLst>
            </p:cNvPr>
            <p:cNvSpPr txBox="1"/>
            <p:nvPr/>
          </p:nvSpPr>
          <p:spPr>
            <a:xfrm>
              <a:off x="5596128" y="34747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Feedback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5411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FEBAD-12E8-2EE9-C625-A423E7EE4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038432"/>
            <a:ext cx="9086264" cy="2281187"/>
          </a:xfrm>
        </p:spPr>
        <p:txBody>
          <a:bodyPr/>
          <a:lstStyle/>
          <a:p>
            <a:r>
              <a:rPr lang="en-US" dirty="0">
                <a:latin typeface="Source Sans Pro Black"/>
                <a:ea typeface="Source Sans Pro Black"/>
              </a:rPr>
              <a:t>What is a discussion section?</a:t>
            </a:r>
            <a:br>
              <a:rPr lang="en-US" dirty="0">
                <a:latin typeface="Source Sans Pro Black"/>
                <a:ea typeface="Source Sans Pro Black"/>
              </a:rPr>
            </a:br>
            <a:r>
              <a:rPr lang="en-US" dirty="0">
                <a:latin typeface="Source Sans Pro Black"/>
                <a:ea typeface="Source Sans Pro Black"/>
              </a:rPr>
              <a:t>What does a discussion section leader do?</a:t>
            </a:r>
            <a:endParaRPr lang="en-US" dirty="0">
              <a:ea typeface="Source Sans Pro Black"/>
            </a:endParaRPr>
          </a:p>
        </p:txBody>
      </p:sp>
    </p:spTree>
    <p:extLst>
      <p:ext uri="{BB962C8B-B14F-4D97-AF65-F5344CB8AC3E}">
        <p14:creationId xmlns:p14="http://schemas.microsoft.com/office/powerpoint/2010/main" val="43375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2749F-E441-42CF-F2E5-4D018111B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390C1-F72A-6522-39C5-8344C72E38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spcFirstLastPara="1" wrap="square" lIns="0" tIns="0" rIns="0" bIns="0" anchor="t" anchorCtr="0">
            <a:noAutofit/>
          </a:bodyPr>
          <a:lstStyle/>
          <a:p>
            <a:r>
              <a:rPr lang="en-US" dirty="0">
                <a:solidFill>
                  <a:srgbClr val="007030"/>
                </a:solidFill>
                <a:latin typeface="Source Sans Pro"/>
                <a:ea typeface="Source Sans Pro"/>
                <a:cs typeface="Arial"/>
              </a:rPr>
              <a:t>What is a discussion section?</a:t>
            </a:r>
            <a:endParaRPr lang="en-US" dirty="0">
              <a:solidFill>
                <a:srgbClr val="007030"/>
              </a:solidFill>
              <a:latin typeface="Source Sans Pro"/>
              <a:cs typeface="Arial"/>
            </a:endParaRPr>
          </a:p>
        </p:txBody>
      </p:sp>
      <p:grpSp>
        <p:nvGrpSpPr>
          <p:cNvPr id="44" name="Key facts" descr="Key facts: up to 25 students, meets 50 minutes every week, usually 10 to 20 percent of the final grade.">
            <a:extLst>
              <a:ext uri="{FF2B5EF4-FFF2-40B4-BE49-F238E27FC236}">
                <a16:creationId xmlns:a16="http://schemas.microsoft.com/office/drawing/2014/main" id="{9977DC44-029F-8E9E-6CB4-073B5947E653}"/>
              </a:ext>
            </a:extLst>
          </p:cNvPr>
          <p:cNvGrpSpPr/>
          <p:nvPr/>
        </p:nvGrpSpPr>
        <p:grpSpPr>
          <a:xfrm>
            <a:off x="822960" y="1650401"/>
            <a:ext cx="10515600" cy="1325880"/>
            <a:chOff x="822960" y="1417320"/>
            <a:chExt cx="10515600" cy="1325880"/>
          </a:xfrm>
        </p:grpSpPr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BADC5DAD-8EAF-0645-ECB0-73841580D8E1}"/>
                </a:ext>
              </a:extLst>
            </p:cNvPr>
            <p:cNvSpPr/>
            <p:nvPr/>
          </p:nvSpPr>
          <p:spPr>
            <a:xfrm>
              <a:off x="822960" y="1417320"/>
              <a:ext cx="3291840" cy="1325880"/>
            </a:xfrm>
            <a:prstGeom prst="roundRect">
              <a:avLst>
                <a:gd name="adj" fmla="val 8000"/>
              </a:avLst>
            </a:prstGeom>
            <a:solidFill>
              <a:srgbClr val="15473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spcAft>
                  <a:spcPts val="0"/>
                </a:spcAft>
              </a:pPr>
              <a:r>
                <a:rPr sz="4000" b="1">
                  <a:solidFill>
                    <a:srgbClr val="FEE123"/>
                  </a:solidFill>
                  <a:latin typeface="Source Sans Pro"/>
                </a:rPr>
                <a:t>≤25</a:t>
              </a:r>
            </a:p>
            <a:p>
              <a:pPr algn="ctr">
                <a:spcAft>
                  <a:spcPts val="0"/>
                </a:spcAft>
              </a:pPr>
              <a:r>
                <a:rPr sz="1800" b="0">
                  <a:solidFill>
                    <a:srgbClr val="FFFFFF"/>
                  </a:solidFill>
                  <a:latin typeface="Source Sans Pro"/>
                </a:rPr>
                <a:t>students</a:t>
              </a:r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C60EA948-518A-2F14-44E6-32F4544DF8CD}"/>
                </a:ext>
              </a:extLst>
            </p:cNvPr>
            <p:cNvSpPr/>
            <p:nvPr/>
          </p:nvSpPr>
          <p:spPr>
            <a:xfrm>
              <a:off x="4434840" y="1417320"/>
              <a:ext cx="3291840" cy="1325880"/>
            </a:xfrm>
            <a:prstGeom prst="roundRect">
              <a:avLst>
                <a:gd name="adj" fmla="val 8000"/>
              </a:avLst>
            </a:prstGeom>
            <a:solidFill>
              <a:srgbClr val="15473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spcAft>
                  <a:spcPts val="0"/>
                </a:spcAft>
              </a:pPr>
              <a:r>
                <a:rPr sz="4000" b="1">
                  <a:solidFill>
                    <a:srgbClr val="FEE123"/>
                  </a:solidFill>
                  <a:latin typeface="Source Sans Pro"/>
                </a:rPr>
                <a:t>50 min</a:t>
              </a:r>
            </a:p>
            <a:p>
              <a:pPr algn="ctr">
                <a:spcAft>
                  <a:spcPts val="0"/>
                </a:spcAft>
              </a:pPr>
              <a:r>
                <a:rPr sz="1800" b="0">
                  <a:solidFill>
                    <a:srgbClr val="FFFFFF"/>
                  </a:solidFill>
                  <a:latin typeface="Source Sans Pro"/>
                </a:rPr>
                <a:t>every week</a:t>
              </a:r>
            </a:p>
          </p:txBody>
        </p:sp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89DE4A9A-2F50-F5DC-8E62-BC07980BCFD3}"/>
                </a:ext>
              </a:extLst>
            </p:cNvPr>
            <p:cNvSpPr/>
            <p:nvPr/>
          </p:nvSpPr>
          <p:spPr>
            <a:xfrm>
              <a:off x="8046720" y="1417320"/>
              <a:ext cx="3291840" cy="1325880"/>
            </a:xfrm>
            <a:prstGeom prst="roundRect">
              <a:avLst>
                <a:gd name="adj" fmla="val 8000"/>
              </a:avLst>
            </a:prstGeom>
            <a:solidFill>
              <a:srgbClr val="15473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spcAft>
                  <a:spcPts val="0"/>
                </a:spcAft>
              </a:pPr>
              <a:r>
                <a:rPr sz="4000" b="1">
                  <a:solidFill>
                    <a:srgbClr val="FEE123"/>
                  </a:solidFill>
                  <a:latin typeface="Source Sans Pro"/>
                </a:rPr>
                <a:t>10–20%</a:t>
              </a:r>
            </a:p>
            <a:p>
              <a:pPr algn="ctr">
                <a:spcAft>
                  <a:spcPts val="0"/>
                </a:spcAft>
              </a:pPr>
              <a:r>
                <a:rPr sz="1800" b="0">
                  <a:solidFill>
                    <a:srgbClr val="FFFFFF"/>
                  </a:solidFill>
                  <a:latin typeface="Source Sans Pro"/>
                </a:rPr>
                <a:t>of the final grade</a:t>
              </a:r>
            </a:p>
          </p:txBody>
        </p:sp>
      </p:grpSp>
      <p:grpSp>
        <p:nvGrpSpPr>
          <p:cNvPr id="48" name="Purpose" descr="Purpose: students review, discuss, and apply what they learn in lecture and readings.">
            <a:extLst>
              <a:ext uri="{FF2B5EF4-FFF2-40B4-BE49-F238E27FC236}">
                <a16:creationId xmlns:a16="http://schemas.microsoft.com/office/drawing/2014/main" id="{62D1FF7D-2016-DEE1-8E37-63AEB6383F49}"/>
              </a:ext>
            </a:extLst>
          </p:cNvPr>
          <p:cNvGrpSpPr/>
          <p:nvPr/>
        </p:nvGrpSpPr>
        <p:grpSpPr>
          <a:xfrm>
            <a:off x="822960" y="3204881"/>
            <a:ext cx="10789920" cy="1188720"/>
            <a:chOff x="822960" y="2971800"/>
            <a:chExt cx="10789920" cy="118872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AD9EB49-DC4B-27B1-50F4-746598F24115}"/>
                </a:ext>
              </a:extLst>
            </p:cNvPr>
            <p:cNvSpPr txBox="1"/>
            <p:nvPr/>
          </p:nvSpPr>
          <p:spPr>
            <a:xfrm>
              <a:off x="822960" y="2971800"/>
              <a:ext cx="10515600" cy="3657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1800" b="1">
                  <a:solidFill>
                    <a:srgbClr val="154733"/>
                  </a:solidFill>
                  <a:latin typeface="Source Sans Pro"/>
                </a:rPr>
                <a:t>Purpose: help students make sense of lecture and readings</a:t>
              </a:r>
            </a:p>
          </p:txBody>
        </p:sp>
        <p:sp>
          <p:nvSpPr>
            <p:cNvPr id="50" name="Pentagon 49">
              <a:extLst>
                <a:ext uri="{FF2B5EF4-FFF2-40B4-BE49-F238E27FC236}">
                  <a16:creationId xmlns:a16="http://schemas.microsoft.com/office/drawing/2014/main" id="{F8E849B4-1524-4CE6-660C-95002576F9BF}"/>
                </a:ext>
              </a:extLst>
            </p:cNvPr>
            <p:cNvSpPr/>
            <p:nvPr/>
          </p:nvSpPr>
          <p:spPr>
            <a:xfrm>
              <a:off x="822960" y="3383280"/>
              <a:ext cx="3566160" cy="777240"/>
            </a:xfrm>
            <a:prstGeom prst="homePlate">
              <a:avLst/>
            </a:prstGeom>
            <a:solidFill>
              <a:srgbClr val="DCE6D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spcAft>
                  <a:spcPts val="0"/>
                </a:spcAft>
              </a:pPr>
              <a:r>
                <a:rPr sz="2400" b="1">
                  <a:solidFill>
                    <a:srgbClr val="154733"/>
                  </a:solidFill>
                  <a:latin typeface="Source Sans Pro"/>
                </a:rPr>
                <a:t>Review</a:t>
              </a:r>
            </a:p>
          </p:txBody>
        </p:sp>
        <p:sp>
          <p:nvSpPr>
            <p:cNvPr id="51" name="Chevron 50">
              <a:extLst>
                <a:ext uri="{FF2B5EF4-FFF2-40B4-BE49-F238E27FC236}">
                  <a16:creationId xmlns:a16="http://schemas.microsoft.com/office/drawing/2014/main" id="{8D57E424-BF70-1CA4-924F-BE90012C0DA4}"/>
                </a:ext>
              </a:extLst>
            </p:cNvPr>
            <p:cNvSpPr/>
            <p:nvPr/>
          </p:nvSpPr>
          <p:spPr>
            <a:xfrm>
              <a:off x="4434840" y="3383280"/>
              <a:ext cx="3566160" cy="777240"/>
            </a:xfrm>
            <a:prstGeom prst="chevron">
              <a:avLst/>
            </a:prstGeom>
            <a:solidFill>
              <a:srgbClr val="FEE12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spcAft>
                  <a:spcPts val="0"/>
                </a:spcAft>
              </a:pPr>
              <a:r>
                <a:rPr sz="2400" b="1">
                  <a:solidFill>
                    <a:srgbClr val="154733"/>
                  </a:solidFill>
                  <a:latin typeface="Source Sans Pro"/>
                </a:rPr>
                <a:t>Discuss</a:t>
              </a:r>
            </a:p>
          </p:txBody>
        </p:sp>
        <p:sp>
          <p:nvSpPr>
            <p:cNvPr id="52" name="Chevron 51">
              <a:extLst>
                <a:ext uri="{FF2B5EF4-FFF2-40B4-BE49-F238E27FC236}">
                  <a16:creationId xmlns:a16="http://schemas.microsoft.com/office/drawing/2014/main" id="{7F98AB07-D696-782E-4017-88DF6A851419}"/>
                </a:ext>
              </a:extLst>
            </p:cNvPr>
            <p:cNvSpPr/>
            <p:nvPr/>
          </p:nvSpPr>
          <p:spPr>
            <a:xfrm>
              <a:off x="8046720" y="3383280"/>
              <a:ext cx="3566160" cy="777240"/>
            </a:xfrm>
            <a:prstGeom prst="chevron">
              <a:avLst/>
            </a:prstGeom>
            <a:solidFill>
              <a:srgbClr val="15473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spcAft>
                  <a:spcPts val="0"/>
                </a:spcAft>
              </a:pPr>
              <a:r>
                <a:rPr sz="2400" b="1">
                  <a:solidFill>
                    <a:srgbClr val="FFFFFF"/>
                  </a:solidFill>
                  <a:latin typeface="Source Sans Pro"/>
                </a:rPr>
                <a:t>Apply</a:t>
              </a:r>
            </a:p>
          </p:txBody>
        </p:sp>
      </p:grpSp>
      <p:grpSp>
        <p:nvGrpSpPr>
          <p:cNvPr id="53" name="Format range" descr="Format varies by department and instructor, on a range from mostly discussion to a mix of active learning strategies.">
            <a:extLst>
              <a:ext uri="{FF2B5EF4-FFF2-40B4-BE49-F238E27FC236}">
                <a16:creationId xmlns:a16="http://schemas.microsoft.com/office/drawing/2014/main" id="{1624C2E2-E0D9-9CF8-3EAA-6B63D0001C6E}"/>
              </a:ext>
            </a:extLst>
          </p:cNvPr>
          <p:cNvGrpSpPr/>
          <p:nvPr/>
        </p:nvGrpSpPr>
        <p:grpSpPr>
          <a:xfrm>
            <a:off x="822960" y="4622201"/>
            <a:ext cx="10744200" cy="960120"/>
            <a:chOff x="822960" y="4389120"/>
            <a:chExt cx="10744200" cy="9601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3C443AC-3671-F78B-E98D-AEB6F194E715}"/>
                </a:ext>
              </a:extLst>
            </p:cNvPr>
            <p:cNvSpPr txBox="1"/>
            <p:nvPr/>
          </p:nvSpPr>
          <p:spPr>
            <a:xfrm>
              <a:off x="822960" y="4389120"/>
              <a:ext cx="10515600" cy="3657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1800" b="1">
                  <a:solidFill>
                    <a:srgbClr val="154733"/>
                  </a:solidFill>
                  <a:latin typeface="Source Sans Pro"/>
                </a:rPr>
                <a:t>Format varies by department and instructor</a:t>
              </a:r>
            </a:p>
          </p:txBody>
        </p:sp>
        <p:sp>
          <p:nvSpPr>
            <p:cNvPr id="55" name="Left-Right Arrow 54">
              <a:extLst>
                <a:ext uri="{FF2B5EF4-FFF2-40B4-BE49-F238E27FC236}">
                  <a16:creationId xmlns:a16="http://schemas.microsoft.com/office/drawing/2014/main" id="{86BED6C5-BEC4-4F1B-F24A-398594D1EE50}"/>
                </a:ext>
              </a:extLst>
            </p:cNvPr>
            <p:cNvSpPr/>
            <p:nvPr/>
          </p:nvSpPr>
          <p:spPr>
            <a:xfrm>
              <a:off x="822960" y="4846320"/>
              <a:ext cx="10744200" cy="502920"/>
            </a:xfrm>
            <a:prstGeom prst="leftRightArrow">
              <a:avLst/>
            </a:prstGeom>
            <a:solidFill>
              <a:srgbClr val="DCE6D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ADD4B8B-3ECC-49F6-DE31-8A45ACCC56AF}"/>
                </a:ext>
              </a:extLst>
            </p:cNvPr>
            <p:cNvSpPr txBox="1"/>
            <p:nvPr/>
          </p:nvSpPr>
          <p:spPr>
            <a:xfrm>
              <a:off x="1280160" y="4873752"/>
              <a:ext cx="3657600" cy="45720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1800" b="1">
                  <a:solidFill>
                    <a:srgbClr val="154733"/>
                  </a:solidFill>
                  <a:latin typeface="Source Sans Pro"/>
                </a:rPr>
                <a:t>Mostly discussion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1FFAAF0-5133-8A82-1CF7-AF5B16F07B21}"/>
                </a:ext>
              </a:extLst>
            </p:cNvPr>
            <p:cNvSpPr txBox="1"/>
            <p:nvPr/>
          </p:nvSpPr>
          <p:spPr>
            <a:xfrm>
              <a:off x="5486400" y="4873752"/>
              <a:ext cx="5669280" cy="45720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>
                <a:spcAft>
                  <a:spcPts val="0"/>
                </a:spcAft>
              </a:pPr>
              <a:r>
                <a:rPr sz="1800" b="1">
                  <a:solidFill>
                    <a:srgbClr val="154733"/>
                  </a:solidFill>
                  <a:latin typeface="Source Sans Pro"/>
                </a:rPr>
                <a:t>Mix of active learning strategies</a:t>
              </a:r>
            </a:p>
          </p:txBody>
        </p:sp>
      </p:grpSp>
      <p:grpSp>
        <p:nvGrpSpPr>
          <p:cNvPr id="4" name="Progress tracker 2 of 8" descr="Progress: section 2 of 8, Your Role. Previous: Welcome. Up next: Good Teaching, Community, Planning, Active Learning, Support, Feedback.">
            <a:extLst>
              <a:ext uri="{FF2B5EF4-FFF2-40B4-BE49-F238E27FC236}">
                <a16:creationId xmlns:a16="http://schemas.microsoft.com/office/drawing/2014/main" id="{B2353C8A-CB79-2978-EA69-E3A6CBCA8C44}"/>
              </a:ext>
            </a:extLst>
          </p:cNvPr>
          <p:cNvGrpSpPr/>
          <p:nvPr/>
        </p:nvGrpSpPr>
        <p:grpSpPr>
          <a:xfrm>
            <a:off x="332643" y="6090226"/>
            <a:ext cx="6437376" cy="438912"/>
            <a:chOff x="-36576" y="640080"/>
            <a:chExt cx="6437376" cy="438912"/>
          </a:xfrm>
        </p:grpSpPr>
        <p:cxnSp>
          <p:nvCxnSpPr>
            <p:cNvPr id="5" name="Connector 26">
              <a:extLst>
                <a:ext uri="{FF2B5EF4-FFF2-40B4-BE49-F238E27FC236}">
                  <a16:creationId xmlns:a16="http://schemas.microsoft.com/office/drawing/2014/main" id="{69DD6421-AA17-B2B2-F301-5E98546228CC}"/>
                </a:ext>
              </a:extLst>
            </p:cNvPr>
            <p:cNvCxnSpPr/>
            <p:nvPr/>
          </p:nvCxnSpPr>
          <p:spPr>
            <a:xfrm>
              <a:off x="365760" y="75895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or 27">
              <a:extLst>
                <a:ext uri="{FF2B5EF4-FFF2-40B4-BE49-F238E27FC236}">
                  <a16:creationId xmlns:a16="http://schemas.microsoft.com/office/drawing/2014/main" id="{6FA487CB-15D0-2B06-18B1-250C7CBE8F50}"/>
                </a:ext>
              </a:extLst>
            </p:cNvPr>
            <p:cNvCxnSpPr/>
            <p:nvPr/>
          </p:nvCxnSpPr>
          <p:spPr>
            <a:xfrm>
              <a:off x="1170432" y="75895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or 28">
              <a:extLst>
                <a:ext uri="{FF2B5EF4-FFF2-40B4-BE49-F238E27FC236}">
                  <a16:creationId xmlns:a16="http://schemas.microsoft.com/office/drawing/2014/main" id="{055A803D-AC14-D849-2CA6-8AE89F97E2DB}"/>
                </a:ext>
              </a:extLst>
            </p:cNvPr>
            <p:cNvCxnSpPr/>
            <p:nvPr/>
          </p:nvCxnSpPr>
          <p:spPr>
            <a:xfrm>
              <a:off x="1975104" y="75895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or 29">
              <a:extLst>
                <a:ext uri="{FF2B5EF4-FFF2-40B4-BE49-F238E27FC236}">
                  <a16:creationId xmlns:a16="http://schemas.microsoft.com/office/drawing/2014/main" id="{5F530D1A-F591-03CA-D167-661C258FA4BA}"/>
                </a:ext>
              </a:extLst>
            </p:cNvPr>
            <p:cNvCxnSpPr/>
            <p:nvPr/>
          </p:nvCxnSpPr>
          <p:spPr>
            <a:xfrm>
              <a:off x="2779776" y="75895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or 30">
              <a:extLst>
                <a:ext uri="{FF2B5EF4-FFF2-40B4-BE49-F238E27FC236}">
                  <a16:creationId xmlns:a16="http://schemas.microsoft.com/office/drawing/2014/main" id="{BD04DC29-4FAE-A919-8227-C2AA8B44528A}"/>
                </a:ext>
              </a:extLst>
            </p:cNvPr>
            <p:cNvCxnSpPr/>
            <p:nvPr/>
          </p:nvCxnSpPr>
          <p:spPr>
            <a:xfrm>
              <a:off x="3584448" y="75895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 31">
              <a:extLst>
                <a:ext uri="{FF2B5EF4-FFF2-40B4-BE49-F238E27FC236}">
                  <a16:creationId xmlns:a16="http://schemas.microsoft.com/office/drawing/2014/main" id="{9E633222-9DCA-439F-5438-7C569359EFBE}"/>
                </a:ext>
              </a:extLst>
            </p:cNvPr>
            <p:cNvCxnSpPr/>
            <p:nvPr/>
          </p:nvCxnSpPr>
          <p:spPr>
            <a:xfrm>
              <a:off x="4389120" y="75895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 32">
              <a:extLst>
                <a:ext uri="{FF2B5EF4-FFF2-40B4-BE49-F238E27FC236}">
                  <a16:creationId xmlns:a16="http://schemas.microsoft.com/office/drawing/2014/main" id="{BB1D11EF-8B62-6462-0D15-C2DA717278BB}"/>
                </a:ext>
              </a:extLst>
            </p:cNvPr>
            <p:cNvCxnSpPr/>
            <p:nvPr/>
          </p:nvCxnSpPr>
          <p:spPr>
            <a:xfrm>
              <a:off x="5193792" y="75895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B470FD4-8E6C-24BA-4807-EB9CFCA1D04D}"/>
                </a:ext>
              </a:extLst>
            </p:cNvPr>
            <p:cNvSpPr/>
            <p:nvPr/>
          </p:nvSpPr>
          <p:spPr>
            <a:xfrm>
              <a:off x="274320" y="66751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07C458-1E36-E0D3-247A-5935969739B6}"/>
                </a:ext>
              </a:extLst>
            </p:cNvPr>
            <p:cNvSpPr txBox="1"/>
            <p:nvPr/>
          </p:nvSpPr>
          <p:spPr>
            <a:xfrm>
              <a:off x="-36576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 dirty="0">
                  <a:solidFill>
                    <a:srgbClr val="154733"/>
                  </a:solidFill>
                  <a:latin typeface="Arial"/>
                </a:rPr>
                <a:t>Welcome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DD84844-A425-1E85-AEAE-670842B3FA21}"/>
                </a:ext>
              </a:extLst>
            </p:cNvPr>
            <p:cNvSpPr/>
            <p:nvPr/>
          </p:nvSpPr>
          <p:spPr>
            <a:xfrm>
              <a:off x="1051560" y="640080"/>
              <a:ext cx="237744" cy="237744"/>
            </a:xfrm>
            <a:prstGeom prst="ellipse">
              <a:avLst/>
            </a:prstGeom>
            <a:solidFill>
              <a:srgbClr val="FEE12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16C7CD-6F32-1FAD-909A-18D97024DCB6}"/>
                </a:ext>
              </a:extLst>
            </p:cNvPr>
            <p:cNvSpPr txBox="1"/>
            <p:nvPr/>
          </p:nvSpPr>
          <p:spPr>
            <a:xfrm>
              <a:off x="768096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Your Role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1A0D69F-7CF5-D435-1B3E-F096B294B4BB}"/>
                </a:ext>
              </a:extLst>
            </p:cNvPr>
            <p:cNvSpPr/>
            <p:nvPr/>
          </p:nvSpPr>
          <p:spPr>
            <a:xfrm>
              <a:off x="1883664" y="66751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477AC26-99B5-A550-C478-A02D430A8782}"/>
                </a:ext>
              </a:extLst>
            </p:cNvPr>
            <p:cNvSpPr txBox="1"/>
            <p:nvPr/>
          </p:nvSpPr>
          <p:spPr>
            <a:xfrm>
              <a:off x="1572768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Good Teaching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245EB89-B714-4101-A8A5-63965429F0CF}"/>
                </a:ext>
              </a:extLst>
            </p:cNvPr>
            <p:cNvSpPr/>
            <p:nvPr/>
          </p:nvSpPr>
          <p:spPr>
            <a:xfrm>
              <a:off x="2688336" y="66751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CB76478-EB71-F2B1-FEFA-4876D2D08CED}"/>
                </a:ext>
              </a:extLst>
            </p:cNvPr>
            <p:cNvSpPr txBox="1"/>
            <p:nvPr/>
          </p:nvSpPr>
          <p:spPr>
            <a:xfrm>
              <a:off x="2377440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Community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23B31E1-692F-27CB-6FF0-B65AB3DF85A6}"/>
                </a:ext>
              </a:extLst>
            </p:cNvPr>
            <p:cNvSpPr/>
            <p:nvPr/>
          </p:nvSpPr>
          <p:spPr>
            <a:xfrm>
              <a:off x="3493008" y="66751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5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0699BC0-101D-0D98-B14C-EF49442D2E20}"/>
                </a:ext>
              </a:extLst>
            </p:cNvPr>
            <p:cNvSpPr txBox="1"/>
            <p:nvPr/>
          </p:nvSpPr>
          <p:spPr>
            <a:xfrm>
              <a:off x="3182112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Planning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7B20027-041B-1A95-7B50-B3BF56DA0154}"/>
                </a:ext>
              </a:extLst>
            </p:cNvPr>
            <p:cNvSpPr/>
            <p:nvPr/>
          </p:nvSpPr>
          <p:spPr>
            <a:xfrm>
              <a:off x="4297680" y="66751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6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20DF6CE-E072-35DF-ADA3-F72605B728DB}"/>
                </a:ext>
              </a:extLst>
            </p:cNvPr>
            <p:cNvSpPr txBox="1"/>
            <p:nvPr/>
          </p:nvSpPr>
          <p:spPr>
            <a:xfrm>
              <a:off x="3986784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Active Learning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AD51725-B6E8-C44E-EF27-D1C529C42E46}"/>
                </a:ext>
              </a:extLst>
            </p:cNvPr>
            <p:cNvSpPr/>
            <p:nvPr/>
          </p:nvSpPr>
          <p:spPr>
            <a:xfrm>
              <a:off x="5102352" y="66751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7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85BC0A5-6F17-984E-3AEB-F182DD41AAD2}"/>
                </a:ext>
              </a:extLst>
            </p:cNvPr>
            <p:cNvSpPr txBox="1"/>
            <p:nvPr/>
          </p:nvSpPr>
          <p:spPr>
            <a:xfrm>
              <a:off x="4791456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Support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F04CACB-76D6-2F54-C8E2-AF0B27AFAEC7}"/>
                </a:ext>
              </a:extLst>
            </p:cNvPr>
            <p:cNvSpPr/>
            <p:nvPr/>
          </p:nvSpPr>
          <p:spPr>
            <a:xfrm>
              <a:off x="5907024" y="66751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8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057DD9B-6FCD-406A-48B2-1E1794D3A8DE}"/>
                </a:ext>
              </a:extLst>
            </p:cNvPr>
            <p:cNvSpPr txBox="1"/>
            <p:nvPr/>
          </p:nvSpPr>
          <p:spPr>
            <a:xfrm>
              <a:off x="5596128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Feedback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1453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CD965-4875-5118-7FA7-894B5106C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2CADF-67DE-FA8A-897B-AB7B8DE84C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spcFirstLastPara="1" wrap="square" lIns="0" tIns="0" rIns="0" bIns="0" anchor="t" anchorCtr="0">
            <a:noAutofit/>
          </a:bodyPr>
          <a:lstStyle/>
          <a:p>
            <a:r>
              <a:rPr lang="en-US" dirty="0">
                <a:solidFill>
                  <a:srgbClr val="007030"/>
                </a:solidFill>
                <a:latin typeface="Source Sans Pro"/>
                <a:ea typeface="Source Sans Pro"/>
                <a:cs typeface="Arial"/>
              </a:rPr>
              <a:t>What does a section leader typically do?</a:t>
            </a:r>
            <a:endParaRPr lang="en-US" dirty="0">
              <a:solidFill>
                <a:srgbClr val="007030"/>
              </a:solidFill>
              <a:latin typeface="Source Sans Pro"/>
              <a:cs typeface="Arial"/>
            </a:endParaRPr>
          </a:p>
        </p:txBody>
      </p:sp>
      <p:grpSp>
        <p:nvGrpSpPr>
          <p:cNvPr id="4" name="Progress tracker 2 of 8" descr="Progress: section 2 of 8, Your Role. Previous: Welcome. Up next: Good Teaching, Community, Planning, Active Learning, Support, Feedback.">
            <a:extLst>
              <a:ext uri="{FF2B5EF4-FFF2-40B4-BE49-F238E27FC236}">
                <a16:creationId xmlns:a16="http://schemas.microsoft.com/office/drawing/2014/main" id="{9DFBD070-2D4B-59BD-81C5-725C6FE0490A}"/>
              </a:ext>
            </a:extLst>
          </p:cNvPr>
          <p:cNvGrpSpPr/>
          <p:nvPr/>
        </p:nvGrpSpPr>
        <p:grpSpPr>
          <a:xfrm>
            <a:off x="332643" y="6090226"/>
            <a:ext cx="6437376" cy="438912"/>
            <a:chOff x="-36576" y="640080"/>
            <a:chExt cx="6437376" cy="438912"/>
          </a:xfrm>
        </p:grpSpPr>
        <p:cxnSp>
          <p:nvCxnSpPr>
            <p:cNvPr id="5" name="Connector 26">
              <a:extLst>
                <a:ext uri="{FF2B5EF4-FFF2-40B4-BE49-F238E27FC236}">
                  <a16:creationId xmlns:a16="http://schemas.microsoft.com/office/drawing/2014/main" id="{E2ED3A03-D5C6-319A-A8DF-AD78545BEB06}"/>
                </a:ext>
              </a:extLst>
            </p:cNvPr>
            <p:cNvCxnSpPr/>
            <p:nvPr/>
          </p:nvCxnSpPr>
          <p:spPr>
            <a:xfrm>
              <a:off x="365760" y="75895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or 27">
              <a:extLst>
                <a:ext uri="{FF2B5EF4-FFF2-40B4-BE49-F238E27FC236}">
                  <a16:creationId xmlns:a16="http://schemas.microsoft.com/office/drawing/2014/main" id="{7B99F854-2EE9-EF13-609E-E6125C44871E}"/>
                </a:ext>
              </a:extLst>
            </p:cNvPr>
            <p:cNvCxnSpPr/>
            <p:nvPr/>
          </p:nvCxnSpPr>
          <p:spPr>
            <a:xfrm>
              <a:off x="1170432" y="75895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or 28">
              <a:extLst>
                <a:ext uri="{FF2B5EF4-FFF2-40B4-BE49-F238E27FC236}">
                  <a16:creationId xmlns:a16="http://schemas.microsoft.com/office/drawing/2014/main" id="{B71FB2F9-B4E2-30B6-D05A-632BAC13474A}"/>
                </a:ext>
              </a:extLst>
            </p:cNvPr>
            <p:cNvCxnSpPr/>
            <p:nvPr/>
          </p:nvCxnSpPr>
          <p:spPr>
            <a:xfrm>
              <a:off x="1975104" y="75895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or 29">
              <a:extLst>
                <a:ext uri="{FF2B5EF4-FFF2-40B4-BE49-F238E27FC236}">
                  <a16:creationId xmlns:a16="http://schemas.microsoft.com/office/drawing/2014/main" id="{3E6500E1-A9A5-FD67-3095-6FE2BF19C22B}"/>
                </a:ext>
              </a:extLst>
            </p:cNvPr>
            <p:cNvCxnSpPr/>
            <p:nvPr/>
          </p:nvCxnSpPr>
          <p:spPr>
            <a:xfrm>
              <a:off x="2779776" y="75895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or 30">
              <a:extLst>
                <a:ext uri="{FF2B5EF4-FFF2-40B4-BE49-F238E27FC236}">
                  <a16:creationId xmlns:a16="http://schemas.microsoft.com/office/drawing/2014/main" id="{0C85FE19-2348-2D11-A538-D33937235B32}"/>
                </a:ext>
              </a:extLst>
            </p:cNvPr>
            <p:cNvCxnSpPr/>
            <p:nvPr/>
          </p:nvCxnSpPr>
          <p:spPr>
            <a:xfrm>
              <a:off x="3584448" y="75895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 31">
              <a:extLst>
                <a:ext uri="{FF2B5EF4-FFF2-40B4-BE49-F238E27FC236}">
                  <a16:creationId xmlns:a16="http://schemas.microsoft.com/office/drawing/2014/main" id="{256417DD-2932-D599-1001-537BEF2EF59F}"/>
                </a:ext>
              </a:extLst>
            </p:cNvPr>
            <p:cNvCxnSpPr/>
            <p:nvPr/>
          </p:nvCxnSpPr>
          <p:spPr>
            <a:xfrm>
              <a:off x="4389120" y="75895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 32">
              <a:extLst>
                <a:ext uri="{FF2B5EF4-FFF2-40B4-BE49-F238E27FC236}">
                  <a16:creationId xmlns:a16="http://schemas.microsoft.com/office/drawing/2014/main" id="{FF50495A-3AD1-24D1-CC11-2ECD720E60DD}"/>
                </a:ext>
              </a:extLst>
            </p:cNvPr>
            <p:cNvCxnSpPr/>
            <p:nvPr/>
          </p:nvCxnSpPr>
          <p:spPr>
            <a:xfrm>
              <a:off x="5193792" y="75895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A2BAC60-6E25-EDE0-AD2F-E13F1A960072}"/>
                </a:ext>
              </a:extLst>
            </p:cNvPr>
            <p:cNvSpPr/>
            <p:nvPr/>
          </p:nvSpPr>
          <p:spPr>
            <a:xfrm>
              <a:off x="274320" y="66751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7D65317-DD6A-6937-A7D9-E0FEF3066101}"/>
                </a:ext>
              </a:extLst>
            </p:cNvPr>
            <p:cNvSpPr txBox="1"/>
            <p:nvPr/>
          </p:nvSpPr>
          <p:spPr>
            <a:xfrm>
              <a:off x="-36576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 dirty="0">
                  <a:solidFill>
                    <a:srgbClr val="154733"/>
                  </a:solidFill>
                  <a:latin typeface="Arial"/>
                </a:rPr>
                <a:t>Welcome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62D0718-9DE5-CBEC-9DCB-E810171903E5}"/>
                </a:ext>
              </a:extLst>
            </p:cNvPr>
            <p:cNvSpPr/>
            <p:nvPr/>
          </p:nvSpPr>
          <p:spPr>
            <a:xfrm>
              <a:off x="1051560" y="640080"/>
              <a:ext cx="237744" cy="237744"/>
            </a:xfrm>
            <a:prstGeom prst="ellipse">
              <a:avLst/>
            </a:prstGeom>
            <a:solidFill>
              <a:srgbClr val="FEE12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A375C95-5211-7FFC-5A1B-CD7278B9DC71}"/>
                </a:ext>
              </a:extLst>
            </p:cNvPr>
            <p:cNvSpPr txBox="1"/>
            <p:nvPr/>
          </p:nvSpPr>
          <p:spPr>
            <a:xfrm>
              <a:off x="768096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Your Role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4DB9B69-4050-3C4F-2072-15147E4087F4}"/>
                </a:ext>
              </a:extLst>
            </p:cNvPr>
            <p:cNvSpPr/>
            <p:nvPr/>
          </p:nvSpPr>
          <p:spPr>
            <a:xfrm>
              <a:off x="1883664" y="66751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331772A-928E-F754-11E7-CA11BADDBBBD}"/>
                </a:ext>
              </a:extLst>
            </p:cNvPr>
            <p:cNvSpPr txBox="1"/>
            <p:nvPr/>
          </p:nvSpPr>
          <p:spPr>
            <a:xfrm>
              <a:off x="1572768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Good Teaching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6EBAA44-9D6B-58FB-343E-A1B118CE7E76}"/>
                </a:ext>
              </a:extLst>
            </p:cNvPr>
            <p:cNvSpPr/>
            <p:nvPr/>
          </p:nvSpPr>
          <p:spPr>
            <a:xfrm>
              <a:off x="2688336" y="66751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9CA71EB-5841-9EB3-914C-B27A64B391DC}"/>
                </a:ext>
              </a:extLst>
            </p:cNvPr>
            <p:cNvSpPr txBox="1"/>
            <p:nvPr/>
          </p:nvSpPr>
          <p:spPr>
            <a:xfrm>
              <a:off x="2377440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Community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5939D6F-EBFE-24CF-610C-53A39AE678CD}"/>
                </a:ext>
              </a:extLst>
            </p:cNvPr>
            <p:cNvSpPr/>
            <p:nvPr/>
          </p:nvSpPr>
          <p:spPr>
            <a:xfrm>
              <a:off x="3493008" y="66751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5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CC3F494-9BC5-A0AE-A821-BED456D5D58B}"/>
                </a:ext>
              </a:extLst>
            </p:cNvPr>
            <p:cNvSpPr txBox="1"/>
            <p:nvPr/>
          </p:nvSpPr>
          <p:spPr>
            <a:xfrm>
              <a:off x="3182112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Planning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E2CB765-8619-50D4-FBFD-8549887A8565}"/>
                </a:ext>
              </a:extLst>
            </p:cNvPr>
            <p:cNvSpPr/>
            <p:nvPr/>
          </p:nvSpPr>
          <p:spPr>
            <a:xfrm>
              <a:off x="4297680" y="66751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6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13D9806-AB47-65A3-DCE4-D32F4FF2AAAF}"/>
                </a:ext>
              </a:extLst>
            </p:cNvPr>
            <p:cNvSpPr txBox="1"/>
            <p:nvPr/>
          </p:nvSpPr>
          <p:spPr>
            <a:xfrm>
              <a:off x="3986784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Active Learning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5E2549A-543A-C7AE-BC62-5AF2D572231A}"/>
                </a:ext>
              </a:extLst>
            </p:cNvPr>
            <p:cNvSpPr/>
            <p:nvPr/>
          </p:nvSpPr>
          <p:spPr>
            <a:xfrm>
              <a:off x="5102352" y="66751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7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CF06F49-B49A-389A-6996-B84FB4B2A3DC}"/>
                </a:ext>
              </a:extLst>
            </p:cNvPr>
            <p:cNvSpPr txBox="1"/>
            <p:nvPr/>
          </p:nvSpPr>
          <p:spPr>
            <a:xfrm>
              <a:off x="4791456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Support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7C2E947-0B48-688C-0645-59BEF83BE291}"/>
                </a:ext>
              </a:extLst>
            </p:cNvPr>
            <p:cNvSpPr/>
            <p:nvPr/>
          </p:nvSpPr>
          <p:spPr>
            <a:xfrm>
              <a:off x="5907024" y="66751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8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279E9B9-CC70-48CC-8B4B-B877AA9EEF74}"/>
                </a:ext>
              </a:extLst>
            </p:cNvPr>
            <p:cNvSpPr txBox="1"/>
            <p:nvPr/>
          </p:nvSpPr>
          <p:spPr>
            <a:xfrm>
              <a:off x="5596128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Feedback</a:t>
              </a:r>
            </a:p>
          </p:txBody>
        </p:sp>
      </p:grpSp>
      <p:grpSp>
        <p:nvGrpSpPr>
          <p:cNvPr id="30" name="GE role columns" descr="In the classroom: attend lecture, lead weekly sections, hold office hours, grade and give feedback. With your team: meet regularly with the professor and GEs, planning control can be full, partial, or none, guest lecture sometimes. For your students: be the course's eyes and ears, support accommodations, refer to campus resources.">
            <a:extLst>
              <a:ext uri="{FF2B5EF4-FFF2-40B4-BE49-F238E27FC236}">
                <a16:creationId xmlns:a16="http://schemas.microsoft.com/office/drawing/2014/main" id="{4E54BF62-79BF-CE97-5582-0AE72D5B819D}"/>
              </a:ext>
            </a:extLst>
          </p:cNvPr>
          <p:cNvGrpSpPr/>
          <p:nvPr/>
        </p:nvGrpSpPr>
        <p:grpSpPr>
          <a:xfrm>
            <a:off x="731520" y="1588543"/>
            <a:ext cx="10744200" cy="3840480"/>
            <a:chOff x="731520" y="1463040"/>
            <a:chExt cx="10744200" cy="3840480"/>
          </a:xfrm>
        </p:grpSpPr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3947D2E6-C688-E694-025B-E978B650C989}"/>
                </a:ext>
              </a:extLst>
            </p:cNvPr>
            <p:cNvSpPr/>
            <p:nvPr/>
          </p:nvSpPr>
          <p:spPr>
            <a:xfrm>
              <a:off x="731520" y="1463040"/>
              <a:ext cx="3429000" cy="3840480"/>
            </a:xfrm>
            <a:prstGeom prst="roundRect">
              <a:avLst>
                <a:gd name="adj" fmla="val 4000"/>
              </a:avLst>
            </a:prstGeom>
            <a:solidFill>
              <a:srgbClr val="FFFFFF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3F96EB6-C370-72E2-4087-813CB3784908}"/>
                </a:ext>
              </a:extLst>
            </p:cNvPr>
            <p:cNvSpPr/>
            <p:nvPr/>
          </p:nvSpPr>
          <p:spPr>
            <a:xfrm>
              <a:off x="731520" y="1463040"/>
              <a:ext cx="3429000" cy="731520"/>
            </a:xfrm>
            <a:prstGeom prst="rect">
              <a:avLst/>
            </a:prstGeom>
            <a:solidFill>
              <a:srgbClr val="15473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spcAft>
                  <a:spcPts val="0"/>
                </a:spcAft>
              </a:pPr>
              <a:r>
                <a:rPr lang="en-US" sz="2400" b="1" dirty="0">
                  <a:solidFill>
                    <a:srgbClr val="FFFFFF"/>
                  </a:solidFill>
                  <a:latin typeface="Source Sans Pro"/>
                </a:rPr>
                <a:t>For the lecture</a:t>
              </a:r>
              <a:endParaRPr sz="2400" b="1" dirty="0">
                <a:solidFill>
                  <a:srgbClr val="FFFFFF"/>
                </a:solidFill>
                <a:latin typeface="Source Sans Pro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26C9C60-58FD-8488-1064-67239D9AF539}"/>
                </a:ext>
              </a:extLst>
            </p:cNvPr>
            <p:cNvSpPr txBox="1"/>
            <p:nvPr/>
          </p:nvSpPr>
          <p:spPr>
            <a:xfrm>
              <a:off x="914400" y="2377440"/>
              <a:ext cx="3108960" cy="14388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>
                <a:spcAft>
                  <a:spcPts val="300"/>
                </a:spcAft>
                <a:buClr>
                  <a:srgbClr val="154733"/>
                </a:buClr>
                <a:buChar char="•"/>
              </a:pPr>
              <a:r>
                <a:rPr lang="en-US" sz="2000" dirty="0">
                  <a:solidFill>
                    <a:srgbClr val="222222"/>
                  </a:solidFill>
                  <a:latin typeface="Source Sans Pro"/>
                </a:rPr>
                <a:t>Attend lecture</a:t>
              </a:r>
            </a:p>
            <a:p>
              <a:pPr marL="228600" indent="-228600">
                <a:spcAft>
                  <a:spcPts val="300"/>
                </a:spcAft>
                <a:buClr>
                  <a:srgbClr val="154733"/>
                </a:buClr>
                <a:buChar char="•"/>
              </a:pPr>
              <a:r>
                <a:rPr lang="en-US" sz="2000" dirty="0">
                  <a:solidFill>
                    <a:srgbClr val="222222"/>
                  </a:solidFill>
                  <a:latin typeface="Source Sans Pro"/>
                </a:rPr>
                <a:t>Do the readings</a:t>
              </a:r>
            </a:p>
            <a:p>
              <a:pPr marL="228600" indent="-228600">
                <a:spcAft>
                  <a:spcPts val="300"/>
                </a:spcAft>
                <a:buClr>
                  <a:srgbClr val="154733"/>
                </a:buClr>
                <a:buChar char="•"/>
              </a:pPr>
              <a:r>
                <a:rPr lang="en-US" sz="2000" dirty="0">
                  <a:solidFill>
                    <a:srgbClr val="222222"/>
                  </a:solidFill>
                  <a:latin typeface="Source Sans Pro"/>
                </a:rPr>
                <a:t>Be the “eyes and ears”</a:t>
              </a:r>
            </a:p>
            <a:p>
              <a:pPr marL="228600" indent="-228600">
                <a:spcAft>
                  <a:spcPts val="300"/>
                </a:spcAft>
                <a:buClr>
                  <a:srgbClr val="154733"/>
                </a:buClr>
                <a:buChar char="•"/>
              </a:pPr>
              <a:r>
                <a:rPr lang="en-US" sz="2000" dirty="0">
                  <a:solidFill>
                    <a:srgbClr val="222222"/>
                  </a:solidFill>
                  <a:latin typeface="Source Sans Pro"/>
                </a:rPr>
                <a:t>Guest lecture, if asked</a:t>
              </a:r>
              <a:endParaRPr sz="2000" b="0" dirty="0">
                <a:solidFill>
                  <a:srgbClr val="222222"/>
                </a:solidFill>
                <a:latin typeface="Source Sans Pro"/>
              </a:endParaRPr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28F45D6D-1269-518D-843C-3E411EE31584}"/>
                </a:ext>
              </a:extLst>
            </p:cNvPr>
            <p:cNvSpPr/>
            <p:nvPr/>
          </p:nvSpPr>
          <p:spPr>
            <a:xfrm>
              <a:off x="4389120" y="1463040"/>
              <a:ext cx="3429000" cy="3840480"/>
            </a:xfrm>
            <a:prstGeom prst="roundRect">
              <a:avLst>
                <a:gd name="adj" fmla="val 4000"/>
              </a:avLst>
            </a:prstGeom>
            <a:solidFill>
              <a:srgbClr val="FFFFFF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4C49D86-971E-48AD-E25E-950F79195CFC}"/>
                </a:ext>
              </a:extLst>
            </p:cNvPr>
            <p:cNvSpPr/>
            <p:nvPr/>
          </p:nvSpPr>
          <p:spPr>
            <a:xfrm>
              <a:off x="4389120" y="1463040"/>
              <a:ext cx="3429000" cy="731520"/>
            </a:xfrm>
            <a:prstGeom prst="rect">
              <a:avLst/>
            </a:prstGeom>
            <a:solidFill>
              <a:srgbClr val="FEE12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spcAft>
                  <a:spcPts val="0"/>
                </a:spcAft>
              </a:pPr>
              <a:r>
                <a:rPr sz="2400" b="1">
                  <a:solidFill>
                    <a:srgbClr val="154733"/>
                  </a:solidFill>
                  <a:latin typeface="Source Sans Pro"/>
                </a:rPr>
                <a:t>With your team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E56C4CD-7BEC-6FE2-2247-EEDD6F0247D9}"/>
                </a:ext>
              </a:extLst>
            </p:cNvPr>
            <p:cNvSpPr txBox="1"/>
            <p:nvPr/>
          </p:nvSpPr>
          <p:spPr>
            <a:xfrm>
              <a:off x="4572000" y="2377440"/>
              <a:ext cx="3108960" cy="27469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>
                <a:spcAft>
                  <a:spcPts val="300"/>
                </a:spcAft>
                <a:buClr>
                  <a:srgbClr val="154733"/>
                </a:buClr>
                <a:buChar char="•"/>
              </a:pPr>
              <a:r>
                <a:rPr lang="en-US" sz="2000" dirty="0">
                  <a:solidFill>
                    <a:srgbClr val="222222"/>
                  </a:solidFill>
                  <a:latin typeface="Source Sans Pro"/>
                </a:rPr>
                <a:t>Meet weekly</a:t>
              </a:r>
            </a:p>
            <a:p>
              <a:pPr marL="228600" indent="-228600">
                <a:spcAft>
                  <a:spcPts val="300"/>
                </a:spcAft>
                <a:buClr>
                  <a:srgbClr val="154733"/>
                </a:buClr>
                <a:buChar char="•"/>
              </a:pPr>
              <a:r>
                <a:rPr lang="en-US" sz="2000" dirty="0">
                  <a:solidFill>
                    <a:srgbClr val="222222"/>
                  </a:solidFill>
                  <a:latin typeface="Source Sans Pro"/>
                </a:rPr>
                <a:t>Review and synchronize plans</a:t>
              </a:r>
            </a:p>
            <a:p>
              <a:pPr marL="228600" indent="-228600">
                <a:spcAft>
                  <a:spcPts val="300"/>
                </a:spcAft>
                <a:buClr>
                  <a:srgbClr val="154733"/>
                </a:buClr>
                <a:buChar char="•"/>
              </a:pPr>
              <a:r>
                <a:rPr lang="en-US" sz="2000" dirty="0">
                  <a:solidFill>
                    <a:srgbClr val="222222"/>
                  </a:solidFill>
                  <a:latin typeface="Source Sans Pro"/>
                </a:rPr>
                <a:t>Troubleshoot together</a:t>
              </a:r>
            </a:p>
            <a:p>
              <a:pPr marL="228600" indent="-228600">
                <a:spcAft>
                  <a:spcPts val="300"/>
                </a:spcAft>
                <a:buClr>
                  <a:srgbClr val="154733"/>
                </a:buClr>
                <a:buChar char="•"/>
              </a:pPr>
              <a:r>
                <a:rPr lang="en-US" sz="2000" dirty="0">
                  <a:solidFill>
                    <a:srgbClr val="222222"/>
                  </a:solidFill>
                  <a:latin typeface="Source Sans Pro"/>
                </a:rPr>
                <a:t>Agree on planning role</a:t>
              </a:r>
            </a:p>
            <a:p>
              <a:pPr marL="228600" indent="-228600">
                <a:spcAft>
                  <a:spcPts val="300"/>
                </a:spcAft>
                <a:buClr>
                  <a:srgbClr val="154733"/>
                </a:buClr>
                <a:buChar char="•"/>
              </a:pPr>
              <a:r>
                <a:rPr lang="en-US" sz="2000" dirty="0">
                  <a:solidFill>
                    <a:srgbClr val="222222"/>
                  </a:solidFill>
                  <a:latin typeface="Source Sans Pro"/>
                </a:rPr>
                <a:t>Share the classroom pulse</a:t>
              </a:r>
            </a:p>
            <a:p>
              <a:pPr marL="228600" indent="-228600">
                <a:spcAft>
                  <a:spcPts val="300"/>
                </a:spcAft>
                <a:buClr>
                  <a:srgbClr val="154733"/>
                </a:buClr>
                <a:buChar char="•"/>
              </a:pPr>
              <a:r>
                <a:rPr lang="en-US" sz="2000" dirty="0">
                  <a:solidFill>
                    <a:srgbClr val="222222"/>
                  </a:solidFill>
                  <a:latin typeface="Source Sans Pro"/>
                </a:rPr>
                <a:t>Flag integrity concerns</a:t>
              </a: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A47335D8-64A8-9442-2B21-6F716F7CB7E8}"/>
                </a:ext>
              </a:extLst>
            </p:cNvPr>
            <p:cNvSpPr/>
            <p:nvPr/>
          </p:nvSpPr>
          <p:spPr>
            <a:xfrm>
              <a:off x="8046720" y="1463040"/>
              <a:ext cx="3429000" cy="3840480"/>
            </a:xfrm>
            <a:prstGeom prst="roundRect">
              <a:avLst>
                <a:gd name="adj" fmla="val 4000"/>
              </a:avLst>
            </a:prstGeom>
            <a:solidFill>
              <a:srgbClr val="FFFFFF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C64E465-9691-3437-9AB1-B13E0497816A}"/>
                </a:ext>
              </a:extLst>
            </p:cNvPr>
            <p:cNvSpPr/>
            <p:nvPr/>
          </p:nvSpPr>
          <p:spPr>
            <a:xfrm>
              <a:off x="8046720" y="1463040"/>
              <a:ext cx="3429000" cy="731520"/>
            </a:xfrm>
            <a:prstGeom prst="rect">
              <a:avLst/>
            </a:prstGeom>
            <a:solidFill>
              <a:srgbClr val="DCE6DF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spcAft>
                  <a:spcPts val="0"/>
                </a:spcAft>
              </a:pPr>
              <a:r>
                <a:rPr sz="2400" b="1" dirty="0">
                  <a:solidFill>
                    <a:srgbClr val="154733"/>
                  </a:solidFill>
                  <a:latin typeface="Source Sans Pro"/>
                </a:rPr>
                <a:t>For your </a:t>
              </a:r>
              <a:r>
                <a:rPr lang="en-US" sz="2400" b="1" dirty="0">
                  <a:solidFill>
                    <a:srgbClr val="154733"/>
                  </a:solidFill>
                  <a:latin typeface="Source Sans Pro"/>
                </a:rPr>
                <a:t>section</a:t>
              </a:r>
              <a:endParaRPr sz="2400" b="1" dirty="0">
                <a:solidFill>
                  <a:srgbClr val="154733"/>
                </a:solidFill>
                <a:latin typeface="Source Sans Pro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BD1DFEC-AFE0-AFA2-AF85-D446426D037B}"/>
                </a:ext>
              </a:extLst>
            </p:cNvPr>
            <p:cNvSpPr txBox="1"/>
            <p:nvPr/>
          </p:nvSpPr>
          <p:spPr>
            <a:xfrm>
              <a:off x="8229600" y="2377440"/>
              <a:ext cx="3108960" cy="28238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>
                <a:spcAft>
                  <a:spcPts val="300"/>
                </a:spcAft>
                <a:buClr>
                  <a:srgbClr val="154733"/>
                </a:buClr>
                <a:buChar char="•"/>
              </a:pPr>
              <a:r>
                <a:rPr lang="en-US" sz="2000" dirty="0">
                  <a:solidFill>
                    <a:srgbClr val="222222"/>
                  </a:solidFill>
                  <a:latin typeface="Source Sans Pro"/>
                </a:rPr>
                <a:t>Plan and prep</a:t>
              </a:r>
            </a:p>
            <a:p>
              <a:pPr marL="228600" indent="-228600">
                <a:spcAft>
                  <a:spcPts val="300"/>
                </a:spcAft>
                <a:buClr>
                  <a:srgbClr val="154733"/>
                </a:buClr>
                <a:buChar char="•"/>
              </a:pPr>
              <a:r>
                <a:rPr lang="en-US" sz="2000" dirty="0">
                  <a:solidFill>
                    <a:srgbClr val="222222"/>
                  </a:solidFill>
                  <a:latin typeface="Source Sans Pro"/>
                </a:rPr>
                <a:t>Lead weekly sections</a:t>
              </a:r>
            </a:p>
            <a:p>
              <a:pPr marL="228600" indent="-228600">
                <a:spcAft>
                  <a:spcPts val="300"/>
                </a:spcAft>
                <a:buClr>
                  <a:srgbClr val="154733"/>
                </a:buClr>
                <a:buChar char="•"/>
              </a:pPr>
              <a:r>
                <a:rPr lang="en-US" sz="2000" dirty="0">
                  <a:solidFill>
                    <a:srgbClr val="222222"/>
                  </a:solidFill>
                  <a:latin typeface="Source Sans Pro"/>
                </a:rPr>
                <a:t>Office hours</a:t>
              </a:r>
            </a:p>
            <a:p>
              <a:pPr marL="228600" indent="-228600">
                <a:spcAft>
                  <a:spcPts val="300"/>
                </a:spcAft>
                <a:buClr>
                  <a:srgbClr val="154733"/>
                </a:buClr>
                <a:buChar char="•"/>
              </a:pPr>
              <a:r>
                <a:rPr lang="en-US" sz="2000" dirty="0">
                  <a:solidFill>
                    <a:srgbClr val="222222"/>
                  </a:solidFill>
                  <a:latin typeface="Source Sans Pro"/>
                </a:rPr>
                <a:t>Answer messages</a:t>
              </a:r>
            </a:p>
            <a:p>
              <a:pPr marL="228600" indent="-228600">
                <a:spcAft>
                  <a:spcPts val="300"/>
                </a:spcAft>
                <a:buClr>
                  <a:srgbClr val="154733"/>
                </a:buClr>
                <a:buChar char="•"/>
              </a:pPr>
              <a:r>
                <a:rPr lang="en-US" sz="2000" dirty="0">
                  <a:solidFill>
                    <a:srgbClr val="222222"/>
                  </a:solidFill>
                  <a:latin typeface="Source Sans Pro"/>
                </a:rPr>
                <a:t>Grade and give feedback</a:t>
              </a:r>
            </a:p>
            <a:p>
              <a:pPr marL="228600" indent="-228600">
                <a:spcAft>
                  <a:spcPts val="300"/>
                </a:spcAft>
                <a:buClr>
                  <a:srgbClr val="154733"/>
                </a:buClr>
                <a:buChar char="•"/>
              </a:pPr>
              <a:r>
                <a:rPr lang="en-US" sz="2000" dirty="0">
                  <a:solidFill>
                    <a:srgbClr val="222222"/>
                  </a:solidFill>
                  <a:latin typeface="Source Sans Pro"/>
                </a:rPr>
                <a:t>Update Canvas</a:t>
              </a:r>
            </a:p>
            <a:p>
              <a:pPr marL="228600" indent="-228600">
                <a:spcAft>
                  <a:spcPts val="300"/>
                </a:spcAft>
                <a:buClr>
                  <a:srgbClr val="154733"/>
                </a:buClr>
                <a:buChar char="•"/>
              </a:pPr>
              <a:r>
                <a:rPr lang="en-US" sz="2000" dirty="0">
                  <a:solidFill>
                    <a:srgbClr val="222222"/>
                  </a:solidFill>
                  <a:latin typeface="Source Sans Pro"/>
                </a:rPr>
                <a:t>Accommodations</a:t>
              </a:r>
            </a:p>
            <a:p>
              <a:pPr marL="228600" indent="-228600">
                <a:spcAft>
                  <a:spcPts val="300"/>
                </a:spcAft>
                <a:buClr>
                  <a:srgbClr val="154733"/>
                </a:buClr>
                <a:buChar char="•"/>
              </a:pPr>
              <a:r>
                <a:rPr lang="en-US" sz="2000" dirty="0">
                  <a:solidFill>
                    <a:srgbClr val="222222"/>
                  </a:solidFill>
                  <a:latin typeface="Source Sans Pro"/>
                </a:rPr>
                <a:t>Refer to resources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2249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D85F9-5113-256B-683F-CDDBA2041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79E85-C506-26CD-E2FB-3E308E7C8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6238" y="421041"/>
            <a:ext cx="10706102" cy="1041214"/>
          </a:xfr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dirty="0">
                <a:solidFill>
                  <a:srgbClr val="007030"/>
                </a:solidFill>
                <a:latin typeface="Source Sans Pro"/>
                <a:ea typeface="Source Sans Pro"/>
                <a:cs typeface="Arial"/>
              </a:rPr>
              <a:t>What is the workload like?</a:t>
            </a:r>
            <a:endParaRPr lang="en-US" dirty="0">
              <a:solidFill>
                <a:srgbClr val="007030"/>
              </a:solidFill>
              <a:latin typeface="Source Sans Pro"/>
              <a:cs typeface="Arial"/>
            </a:endParaRPr>
          </a:p>
        </p:txBody>
      </p:sp>
      <p:grpSp>
        <p:nvGrpSpPr>
          <p:cNvPr id="4" name="Progress tracker 2 of 8" descr="Progress: section 2 of 8, Your Role. Previous: Welcome. Up next: Good Teaching, Community, Planning, Active Learning, Support, Feedback.">
            <a:extLst>
              <a:ext uri="{FF2B5EF4-FFF2-40B4-BE49-F238E27FC236}">
                <a16:creationId xmlns:a16="http://schemas.microsoft.com/office/drawing/2014/main" id="{06D65719-FE33-E0FA-E04C-2F47929BE35F}"/>
              </a:ext>
            </a:extLst>
          </p:cNvPr>
          <p:cNvGrpSpPr/>
          <p:nvPr/>
        </p:nvGrpSpPr>
        <p:grpSpPr>
          <a:xfrm>
            <a:off x="332643" y="6090226"/>
            <a:ext cx="6437376" cy="438912"/>
            <a:chOff x="-36576" y="640080"/>
            <a:chExt cx="6437376" cy="438912"/>
          </a:xfrm>
        </p:grpSpPr>
        <p:cxnSp>
          <p:nvCxnSpPr>
            <p:cNvPr id="5" name="Connector 26">
              <a:extLst>
                <a:ext uri="{FF2B5EF4-FFF2-40B4-BE49-F238E27FC236}">
                  <a16:creationId xmlns:a16="http://schemas.microsoft.com/office/drawing/2014/main" id="{038F0E63-1BE3-3C8C-9432-EA55AE1659CC}"/>
                </a:ext>
              </a:extLst>
            </p:cNvPr>
            <p:cNvCxnSpPr/>
            <p:nvPr/>
          </p:nvCxnSpPr>
          <p:spPr>
            <a:xfrm>
              <a:off x="365760" y="75895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or 27">
              <a:extLst>
                <a:ext uri="{FF2B5EF4-FFF2-40B4-BE49-F238E27FC236}">
                  <a16:creationId xmlns:a16="http://schemas.microsoft.com/office/drawing/2014/main" id="{C7F505AB-3031-1F6D-A65B-83FA763938FD}"/>
                </a:ext>
              </a:extLst>
            </p:cNvPr>
            <p:cNvCxnSpPr/>
            <p:nvPr/>
          </p:nvCxnSpPr>
          <p:spPr>
            <a:xfrm>
              <a:off x="1170432" y="75895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or 28">
              <a:extLst>
                <a:ext uri="{FF2B5EF4-FFF2-40B4-BE49-F238E27FC236}">
                  <a16:creationId xmlns:a16="http://schemas.microsoft.com/office/drawing/2014/main" id="{D6B005A0-3657-7D5F-2278-6BB1ABDDC263}"/>
                </a:ext>
              </a:extLst>
            </p:cNvPr>
            <p:cNvCxnSpPr/>
            <p:nvPr/>
          </p:nvCxnSpPr>
          <p:spPr>
            <a:xfrm>
              <a:off x="1975104" y="75895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or 29">
              <a:extLst>
                <a:ext uri="{FF2B5EF4-FFF2-40B4-BE49-F238E27FC236}">
                  <a16:creationId xmlns:a16="http://schemas.microsoft.com/office/drawing/2014/main" id="{40A73F79-5CEE-61D3-CAD3-8C03955DCDEA}"/>
                </a:ext>
              </a:extLst>
            </p:cNvPr>
            <p:cNvCxnSpPr/>
            <p:nvPr/>
          </p:nvCxnSpPr>
          <p:spPr>
            <a:xfrm>
              <a:off x="2779776" y="75895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or 30">
              <a:extLst>
                <a:ext uri="{FF2B5EF4-FFF2-40B4-BE49-F238E27FC236}">
                  <a16:creationId xmlns:a16="http://schemas.microsoft.com/office/drawing/2014/main" id="{25A7E42A-CE2A-8949-9253-608348301A24}"/>
                </a:ext>
              </a:extLst>
            </p:cNvPr>
            <p:cNvCxnSpPr/>
            <p:nvPr/>
          </p:nvCxnSpPr>
          <p:spPr>
            <a:xfrm>
              <a:off x="3584448" y="75895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 31">
              <a:extLst>
                <a:ext uri="{FF2B5EF4-FFF2-40B4-BE49-F238E27FC236}">
                  <a16:creationId xmlns:a16="http://schemas.microsoft.com/office/drawing/2014/main" id="{1A2A600A-B197-BDAE-63C9-98190F50BE59}"/>
                </a:ext>
              </a:extLst>
            </p:cNvPr>
            <p:cNvCxnSpPr/>
            <p:nvPr/>
          </p:nvCxnSpPr>
          <p:spPr>
            <a:xfrm>
              <a:off x="4389120" y="75895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 32">
              <a:extLst>
                <a:ext uri="{FF2B5EF4-FFF2-40B4-BE49-F238E27FC236}">
                  <a16:creationId xmlns:a16="http://schemas.microsoft.com/office/drawing/2014/main" id="{A45F46CA-5745-B6C7-DA5D-1ED451B0E806}"/>
                </a:ext>
              </a:extLst>
            </p:cNvPr>
            <p:cNvCxnSpPr/>
            <p:nvPr/>
          </p:nvCxnSpPr>
          <p:spPr>
            <a:xfrm>
              <a:off x="5193792" y="75895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F1E4582-6C3B-CB83-CAD9-1EA49D684D71}"/>
                </a:ext>
              </a:extLst>
            </p:cNvPr>
            <p:cNvSpPr/>
            <p:nvPr/>
          </p:nvSpPr>
          <p:spPr>
            <a:xfrm>
              <a:off x="274320" y="66751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1041E5-BFCF-6AA1-590D-0D4A1C5DEA37}"/>
                </a:ext>
              </a:extLst>
            </p:cNvPr>
            <p:cNvSpPr txBox="1"/>
            <p:nvPr/>
          </p:nvSpPr>
          <p:spPr>
            <a:xfrm>
              <a:off x="-36576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 dirty="0">
                  <a:solidFill>
                    <a:srgbClr val="154733"/>
                  </a:solidFill>
                  <a:latin typeface="Arial"/>
                </a:rPr>
                <a:t>Welcome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F27E0F8-EEFB-1DBE-A43F-7F6A4C782EB8}"/>
                </a:ext>
              </a:extLst>
            </p:cNvPr>
            <p:cNvSpPr/>
            <p:nvPr/>
          </p:nvSpPr>
          <p:spPr>
            <a:xfrm>
              <a:off x="1051560" y="640080"/>
              <a:ext cx="237744" cy="237744"/>
            </a:xfrm>
            <a:prstGeom prst="ellipse">
              <a:avLst/>
            </a:prstGeom>
            <a:solidFill>
              <a:srgbClr val="FEE12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240D3A2-F5EF-8E34-226C-B7870DA4316A}"/>
                </a:ext>
              </a:extLst>
            </p:cNvPr>
            <p:cNvSpPr txBox="1"/>
            <p:nvPr/>
          </p:nvSpPr>
          <p:spPr>
            <a:xfrm>
              <a:off x="768096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Your Role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39448AA-95FC-5728-98DB-09B43AD34776}"/>
                </a:ext>
              </a:extLst>
            </p:cNvPr>
            <p:cNvSpPr/>
            <p:nvPr/>
          </p:nvSpPr>
          <p:spPr>
            <a:xfrm>
              <a:off x="1883664" y="66751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6DF5415-E76E-4DD6-B0E3-F31E4F825575}"/>
                </a:ext>
              </a:extLst>
            </p:cNvPr>
            <p:cNvSpPr txBox="1"/>
            <p:nvPr/>
          </p:nvSpPr>
          <p:spPr>
            <a:xfrm>
              <a:off x="1572768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 dirty="0">
                  <a:solidFill>
                    <a:srgbClr val="6B706D"/>
                  </a:solidFill>
                  <a:latin typeface="Arial"/>
                </a:rPr>
                <a:t>Good Teaching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B02E278-3F1E-A82C-3AA2-0B00CBD0E4CA}"/>
                </a:ext>
              </a:extLst>
            </p:cNvPr>
            <p:cNvSpPr/>
            <p:nvPr/>
          </p:nvSpPr>
          <p:spPr>
            <a:xfrm>
              <a:off x="2688336" y="66751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E82ABB5-A3AF-A6E8-0345-98568CA009C5}"/>
                </a:ext>
              </a:extLst>
            </p:cNvPr>
            <p:cNvSpPr txBox="1"/>
            <p:nvPr/>
          </p:nvSpPr>
          <p:spPr>
            <a:xfrm>
              <a:off x="2377440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Community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77982C2-BEB8-9C0B-48C7-104C2A79B29A}"/>
                </a:ext>
              </a:extLst>
            </p:cNvPr>
            <p:cNvSpPr/>
            <p:nvPr/>
          </p:nvSpPr>
          <p:spPr>
            <a:xfrm>
              <a:off x="3493008" y="66751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5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76BF979-3F42-3AF0-B061-B8F9B49A1D9D}"/>
                </a:ext>
              </a:extLst>
            </p:cNvPr>
            <p:cNvSpPr txBox="1"/>
            <p:nvPr/>
          </p:nvSpPr>
          <p:spPr>
            <a:xfrm>
              <a:off x="3182112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Planning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A9AC41B-954B-C265-A809-D09091EB9B9B}"/>
                </a:ext>
              </a:extLst>
            </p:cNvPr>
            <p:cNvSpPr/>
            <p:nvPr/>
          </p:nvSpPr>
          <p:spPr>
            <a:xfrm>
              <a:off x="4297680" y="66751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6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1ABB3EE-AEC4-DDF0-7EC7-4EB4E0F57C96}"/>
                </a:ext>
              </a:extLst>
            </p:cNvPr>
            <p:cNvSpPr txBox="1"/>
            <p:nvPr/>
          </p:nvSpPr>
          <p:spPr>
            <a:xfrm>
              <a:off x="3986784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Active Learning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F3646AA-4CF9-8D49-686A-2C7B823CF45A}"/>
                </a:ext>
              </a:extLst>
            </p:cNvPr>
            <p:cNvSpPr/>
            <p:nvPr/>
          </p:nvSpPr>
          <p:spPr>
            <a:xfrm>
              <a:off x="5102352" y="66751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7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FAFBF42-0BEC-59DA-E790-CDBCB3822A54}"/>
                </a:ext>
              </a:extLst>
            </p:cNvPr>
            <p:cNvSpPr txBox="1"/>
            <p:nvPr/>
          </p:nvSpPr>
          <p:spPr>
            <a:xfrm>
              <a:off x="4791456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Support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5E1942C-0BB9-A0DD-3D77-BD0593A69ED8}"/>
                </a:ext>
              </a:extLst>
            </p:cNvPr>
            <p:cNvSpPr/>
            <p:nvPr/>
          </p:nvSpPr>
          <p:spPr>
            <a:xfrm>
              <a:off x="5907024" y="66751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8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2EEA9EC-31CB-FA4E-47EF-387C72A3BEFA}"/>
                </a:ext>
              </a:extLst>
            </p:cNvPr>
            <p:cNvSpPr txBox="1"/>
            <p:nvPr/>
          </p:nvSpPr>
          <p:spPr>
            <a:xfrm>
              <a:off x="5596128" y="89611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Feedback</a:t>
              </a:r>
            </a:p>
          </p:txBody>
        </p:sp>
      </p:grpSp>
      <p:grpSp>
        <p:nvGrpSpPr>
          <p:cNvPr id="30" name="GE time split" descr="A typical GE week of 16 to 20 hours, split into thirds: about one third in class leading sections, about one third grading assignments, midterms and finals, and about one third on everything else, including prep, office hours, meetings and training.">
            <a:extLst>
              <a:ext uri="{FF2B5EF4-FFF2-40B4-BE49-F238E27FC236}">
                <a16:creationId xmlns:a16="http://schemas.microsoft.com/office/drawing/2014/main" id="{1717EDBD-1CAA-A071-7B5A-82C64AEA70EE}"/>
              </a:ext>
            </a:extLst>
          </p:cNvPr>
          <p:cNvGrpSpPr/>
          <p:nvPr/>
        </p:nvGrpSpPr>
        <p:grpSpPr>
          <a:xfrm>
            <a:off x="1295400" y="1237284"/>
            <a:ext cx="9601200" cy="2697480"/>
            <a:chOff x="1280160" y="1691640"/>
            <a:chExt cx="9601200" cy="269748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0B7C979-6EC1-0220-2F58-551369039357}"/>
                </a:ext>
              </a:extLst>
            </p:cNvPr>
            <p:cNvSpPr/>
            <p:nvPr/>
          </p:nvSpPr>
          <p:spPr>
            <a:xfrm>
              <a:off x="1280160" y="2377440"/>
              <a:ext cx="3200400" cy="1463040"/>
            </a:xfrm>
            <a:prstGeom prst="rect">
              <a:avLst/>
            </a:prstGeom>
            <a:solidFill>
              <a:srgbClr val="154733"/>
            </a:solidFill>
            <a:ln w="381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r>
                <a:rPr sz="2600" b="1" dirty="0">
                  <a:solidFill>
                    <a:srgbClr val="FFFFFF"/>
                  </a:solidFill>
                  <a:latin typeface="Arial"/>
                </a:rPr>
                <a:t>In class</a:t>
              </a:r>
            </a:p>
            <a:p>
              <a:pPr algn="ctr"/>
              <a:r>
                <a:rPr sz="1600" dirty="0">
                  <a:solidFill>
                    <a:srgbClr val="FFFFFF"/>
                  </a:solidFill>
                  <a:latin typeface="Arial"/>
                </a:rPr>
                <a:t>~1/3 of your time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415EFEC-0A83-D4C9-4B19-C4FF6AD1A5F8}"/>
                </a:ext>
              </a:extLst>
            </p:cNvPr>
            <p:cNvSpPr txBox="1"/>
            <p:nvPr/>
          </p:nvSpPr>
          <p:spPr>
            <a:xfrm>
              <a:off x="1280160" y="3931920"/>
              <a:ext cx="3200400" cy="4572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sz="1600">
                  <a:solidFill>
                    <a:srgbClr val="154733"/>
                  </a:solidFill>
                  <a:latin typeface="Arial"/>
                </a:rPr>
                <a:t>Leading sections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EC92253-6AC0-0894-59CD-17BC76CCA59E}"/>
                </a:ext>
              </a:extLst>
            </p:cNvPr>
            <p:cNvSpPr/>
            <p:nvPr/>
          </p:nvSpPr>
          <p:spPr>
            <a:xfrm>
              <a:off x="4480560" y="2377440"/>
              <a:ext cx="3200400" cy="1463040"/>
            </a:xfrm>
            <a:prstGeom prst="rect">
              <a:avLst/>
            </a:prstGeom>
            <a:solidFill>
              <a:srgbClr val="FEE123"/>
            </a:solidFill>
            <a:ln w="381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r>
                <a:rPr sz="2600" b="1">
                  <a:solidFill>
                    <a:srgbClr val="154733"/>
                  </a:solidFill>
                  <a:latin typeface="Arial"/>
                </a:rPr>
                <a:t>Grading</a:t>
              </a:r>
            </a:p>
            <a:p>
              <a:pPr algn="ctr"/>
              <a:r>
                <a:rPr sz="1600">
                  <a:solidFill>
                    <a:srgbClr val="154733"/>
                  </a:solidFill>
                  <a:latin typeface="Arial"/>
                </a:rPr>
                <a:t>~1/3 of your time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E546500-0C5F-C37E-C391-FAA291E4C584}"/>
                </a:ext>
              </a:extLst>
            </p:cNvPr>
            <p:cNvSpPr txBox="1"/>
            <p:nvPr/>
          </p:nvSpPr>
          <p:spPr>
            <a:xfrm>
              <a:off x="4480560" y="3931920"/>
              <a:ext cx="3200400" cy="4572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sz="1600">
                  <a:solidFill>
                    <a:srgbClr val="154733"/>
                  </a:solidFill>
                  <a:latin typeface="Arial"/>
                </a:rPr>
                <a:t>Assignments, midterms, finals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296021D-74B8-E226-DA5B-FF16C7BAE7C5}"/>
                </a:ext>
              </a:extLst>
            </p:cNvPr>
            <p:cNvSpPr/>
            <p:nvPr/>
          </p:nvSpPr>
          <p:spPr>
            <a:xfrm>
              <a:off x="7680960" y="2377440"/>
              <a:ext cx="3200400" cy="1463040"/>
            </a:xfrm>
            <a:prstGeom prst="rect">
              <a:avLst/>
            </a:prstGeom>
            <a:solidFill>
              <a:srgbClr val="DCE6DF"/>
            </a:solidFill>
            <a:ln w="381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r>
                <a:rPr sz="2600" b="1">
                  <a:solidFill>
                    <a:srgbClr val="154733"/>
                  </a:solidFill>
                  <a:latin typeface="Arial"/>
                </a:rPr>
                <a:t>Everything else</a:t>
              </a:r>
            </a:p>
            <a:p>
              <a:pPr algn="ctr"/>
              <a:r>
                <a:rPr sz="1600">
                  <a:solidFill>
                    <a:srgbClr val="154733"/>
                  </a:solidFill>
                  <a:latin typeface="Arial"/>
                </a:rPr>
                <a:t>~1/3 of your time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AAFA064-58DA-5DEE-B0EA-8872A0D5C998}"/>
                </a:ext>
              </a:extLst>
            </p:cNvPr>
            <p:cNvSpPr txBox="1"/>
            <p:nvPr/>
          </p:nvSpPr>
          <p:spPr>
            <a:xfrm>
              <a:off x="7680960" y="3931920"/>
              <a:ext cx="3200400" cy="4572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sz="1600">
                  <a:solidFill>
                    <a:srgbClr val="154733"/>
                  </a:solidFill>
                  <a:latin typeface="Arial"/>
                </a:rPr>
                <a:t>Prep, office hours, meetings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FAD01D-96B6-F575-94C1-D74E6669B441}"/>
                </a:ext>
              </a:extLst>
            </p:cNvPr>
            <p:cNvSpPr txBox="1"/>
            <p:nvPr/>
          </p:nvSpPr>
          <p:spPr>
            <a:xfrm>
              <a:off x="1280160" y="1691640"/>
              <a:ext cx="9601200" cy="4572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2200" b="1">
                  <a:solidFill>
                    <a:srgbClr val="154733"/>
                  </a:solidFill>
                  <a:latin typeface="Arial"/>
                </a:rPr>
                <a:t>A typical week: 16–20 hours</a:t>
              </a:r>
            </a:p>
          </p:txBody>
        </p:sp>
      </p:grp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D9C26EC6-9B98-D426-A54A-5C8BD5F1C09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4979" y="4263244"/>
            <a:ext cx="10990754" cy="1357472"/>
          </a:xfrm>
        </p:spPr>
        <p:txBody>
          <a:bodyPr lIns="0" tIns="0" rIns="0" bIns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ource Sans Pro"/>
                <a:ea typeface="Source Sans Pro"/>
              </a:rPr>
              <a:t>Section leaders typically work 0.40–0.49 FTE, which is about 16–20 hours a week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ource Sans Pro"/>
                <a:ea typeface="Source Sans Pro"/>
              </a:rPr>
              <a:t>Expected hours are set in your department's </a:t>
            </a:r>
            <a:r>
              <a:rPr lang="en-US" sz="2400" dirty="0">
                <a:latin typeface="Source Sans Pro"/>
                <a:ea typeface="Source Sans Pro"/>
                <a:hlinkClick r:id="rId2"/>
              </a:rPr>
              <a:t>GDRS</a:t>
            </a:r>
            <a:r>
              <a:rPr lang="en-US" sz="2400" dirty="0">
                <a:latin typeface="Source Sans Pro"/>
                <a:ea typeface="Source Sans Pro"/>
              </a:rPr>
              <a:t> and in your contract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ource Sans Pro"/>
                <a:ea typeface="Source Sans Pro"/>
              </a:rPr>
              <a:t>Many departments use a workload allocation form to estimate your hours</a:t>
            </a:r>
            <a:endParaRPr lang="en-US" sz="2400" dirty="0"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26174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B0417-8B6E-9208-D34E-FF7F9C4C0F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898" y="393793"/>
            <a:ext cx="10706102" cy="1041214"/>
          </a:xfr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dirty="0">
                <a:solidFill>
                  <a:srgbClr val="007030"/>
                </a:solidFill>
                <a:latin typeface="Source Sans Pro"/>
                <a:ea typeface="Source Sans Pro"/>
                <a:cs typeface="Arial"/>
              </a:rPr>
              <a:t>Working in Teaching Teams</a:t>
            </a:r>
            <a:endParaRPr lang="en-US" dirty="0"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A6ED12-630E-EB89-CDD3-BB4D6EB97B7F}"/>
              </a:ext>
            </a:extLst>
          </p:cNvPr>
          <p:cNvSpPr txBox="1"/>
          <p:nvPr/>
        </p:nvSpPr>
        <p:spPr>
          <a:xfrm>
            <a:off x="731520" y="1051560"/>
            <a:ext cx="1069848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 dirty="0">
                <a:solidFill>
                  <a:srgbClr val="154733"/>
                </a:solidFill>
                <a:latin typeface="Source Sans Pro"/>
              </a:rPr>
              <a:t>Questions to ask your professor</a:t>
            </a:r>
            <a:r>
              <a:rPr lang="en-US" sz="2200" dirty="0">
                <a:solidFill>
                  <a:srgbClr val="154733"/>
                </a:solidFill>
                <a:latin typeface="Source Sans Pro"/>
              </a:rPr>
              <a:t> and fellow GEs</a:t>
            </a:r>
            <a:r>
              <a:rPr sz="2200" b="0" dirty="0">
                <a:solidFill>
                  <a:srgbClr val="154733"/>
                </a:solidFill>
                <a:latin typeface="Source Sans Pro"/>
              </a:rPr>
              <a:t> early in the term</a:t>
            </a:r>
          </a:p>
        </p:txBody>
      </p:sp>
      <p:grpSp>
        <p:nvGrpSpPr>
          <p:cNvPr id="13" name="Five question areas" descr="Five areas to discuss with your professor. Planning: How often will we meet, and for what purpose? Communication: Who is students' first contact, and when should I loop you in? Teaching: What should section focus on, and can I plan my own? Grading: What are the criteria, and how fast should I return work? Policies: How much flexibility do I have on extensions?">
            <a:extLst>
              <a:ext uri="{FF2B5EF4-FFF2-40B4-BE49-F238E27FC236}">
                <a16:creationId xmlns:a16="http://schemas.microsoft.com/office/drawing/2014/main" id="{A032D843-EF60-F92B-7F7F-CC68608F31CB}"/>
              </a:ext>
            </a:extLst>
          </p:cNvPr>
          <p:cNvGrpSpPr/>
          <p:nvPr/>
        </p:nvGrpSpPr>
        <p:grpSpPr>
          <a:xfrm>
            <a:off x="731520" y="1783080"/>
            <a:ext cx="10972800" cy="2606040"/>
            <a:chOff x="731520" y="1783080"/>
            <a:chExt cx="10972800" cy="2606040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C4827579-8CF5-4346-4888-1133DA39354B}"/>
                </a:ext>
              </a:extLst>
            </p:cNvPr>
            <p:cNvSpPr/>
            <p:nvPr/>
          </p:nvSpPr>
          <p:spPr>
            <a:xfrm>
              <a:off x="731520" y="1783080"/>
              <a:ext cx="2057400" cy="260604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 Same Side Corner Rectangle 14">
              <a:extLst>
                <a:ext uri="{FF2B5EF4-FFF2-40B4-BE49-F238E27FC236}">
                  <a16:creationId xmlns:a16="http://schemas.microsoft.com/office/drawing/2014/main" id="{4C6546D0-F4FA-8737-353D-F202664179EA}"/>
                </a:ext>
              </a:extLst>
            </p:cNvPr>
            <p:cNvSpPr/>
            <p:nvPr/>
          </p:nvSpPr>
          <p:spPr>
            <a:xfrm>
              <a:off x="731520" y="1783080"/>
              <a:ext cx="2057400" cy="548640"/>
            </a:xfrm>
            <a:prstGeom prst="round2SameRect">
              <a:avLst>
                <a:gd name="adj1" fmla="val 30000"/>
                <a:gd name="adj2" fmla="val 0"/>
              </a:avLst>
            </a:prstGeom>
            <a:solidFill>
              <a:srgbClr val="15473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/>
            <a:lstStyle/>
            <a:p>
              <a:pPr algn="ctr">
                <a:spcAft>
                  <a:spcPts val="0"/>
                </a:spcAft>
              </a:pPr>
              <a:r>
                <a:rPr sz="2000" b="1">
                  <a:solidFill>
                    <a:srgbClr val="FFFFFF"/>
                  </a:solidFill>
                  <a:latin typeface="Source Sans Pro"/>
                </a:rPr>
                <a:t>Planning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FAD8675-53C9-A7A5-470B-027922C52D96}"/>
                </a:ext>
              </a:extLst>
            </p:cNvPr>
            <p:cNvSpPr txBox="1"/>
            <p:nvPr/>
          </p:nvSpPr>
          <p:spPr>
            <a:xfrm>
              <a:off x="914400" y="2514600"/>
              <a:ext cx="1691640" cy="178308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2000" b="0">
                  <a:solidFill>
                    <a:srgbClr val="222222"/>
                  </a:solidFill>
                  <a:latin typeface="Source Sans Pro"/>
                </a:rPr>
                <a:t>How often will we meet, and for what purpose?</a:t>
              </a: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DF6181E8-54C3-B92D-32EB-7CFDF50F649C}"/>
                </a:ext>
              </a:extLst>
            </p:cNvPr>
            <p:cNvSpPr/>
            <p:nvPr/>
          </p:nvSpPr>
          <p:spPr>
            <a:xfrm>
              <a:off x="2960370" y="1783080"/>
              <a:ext cx="2057400" cy="260604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ound Same Side Corner Rectangle 17">
              <a:extLst>
                <a:ext uri="{FF2B5EF4-FFF2-40B4-BE49-F238E27FC236}">
                  <a16:creationId xmlns:a16="http://schemas.microsoft.com/office/drawing/2014/main" id="{6AE4FBA0-EF80-EB62-2D18-14207BC39295}"/>
                </a:ext>
              </a:extLst>
            </p:cNvPr>
            <p:cNvSpPr/>
            <p:nvPr/>
          </p:nvSpPr>
          <p:spPr>
            <a:xfrm>
              <a:off x="2960370" y="1783080"/>
              <a:ext cx="2057400" cy="548640"/>
            </a:xfrm>
            <a:prstGeom prst="round2SameRect">
              <a:avLst>
                <a:gd name="adj1" fmla="val 30000"/>
                <a:gd name="adj2" fmla="val 0"/>
              </a:avLst>
            </a:prstGeom>
            <a:solidFill>
              <a:srgbClr val="15473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/>
            <a:lstStyle/>
            <a:p>
              <a:pPr algn="ctr">
                <a:spcAft>
                  <a:spcPts val="0"/>
                </a:spcAft>
              </a:pPr>
              <a:r>
                <a:rPr sz="2000" b="1">
                  <a:solidFill>
                    <a:srgbClr val="FFFFFF"/>
                  </a:solidFill>
                  <a:latin typeface="Source Sans Pro"/>
                </a:rPr>
                <a:t>Communication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7FEB9FD-A905-195B-B556-B6884CE4F680}"/>
                </a:ext>
              </a:extLst>
            </p:cNvPr>
            <p:cNvSpPr txBox="1"/>
            <p:nvPr/>
          </p:nvSpPr>
          <p:spPr>
            <a:xfrm>
              <a:off x="3143250" y="2514600"/>
              <a:ext cx="1691640" cy="178308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2000" b="0">
                  <a:solidFill>
                    <a:srgbClr val="222222"/>
                  </a:solidFill>
                  <a:latin typeface="Source Sans Pro"/>
                </a:rPr>
                <a:t>Who is students’ first contact? When should I loop you in?</a:t>
              </a:r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7150C005-D507-EF3D-D3BE-CA6B38F564C0}"/>
                </a:ext>
              </a:extLst>
            </p:cNvPr>
            <p:cNvSpPr/>
            <p:nvPr/>
          </p:nvSpPr>
          <p:spPr>
            <a:xfrm>
              <a:off x="5189220" y="1783080"/>
              <a:ext cx="2057400" cy="260604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Round Same Side Corner Rectangle 20">
              <a:extLst>
                <a:ext uri="{FF2B5EF4-FFF2-40B4-BE49-F238E27FC236}">
                  <a16:creationId xmlns:a16="http://schemas.microsoft.com/office/drawing/2014/main" id="{72D9AEA8-75CC-794A-303D-F2888796025C}"/>
                </a:ext>
              </a:extLst>
            </p:cNvPr>
            <p:cNvSpPr/>
            <p:nvPr/>
          </p:nvSpPr>
          <p:spPr>
            <a:xfrm>
              <a:off x="5189220" y="1783080"/>
              <a:ext cx="2057400" cy="548640"/>
            </a:xfrm>
            <a:prstGeom prst="round2SameRect">
              <a:avLst>
                <a:gd name="adj1" fmla="val 30000"/>
                <a:gd name="adj2" fmla="val 0"/>
              </a:avLst>
            </a:prstGeom>
            <a:solidFill>
              <a:srgbClr val="15473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/>
            <a:lstStyle/>
            <a:p>
              <a:pPr algn="ctr">
                <a:spcAft>
                  <a:spcPts val="0"/>
                </a:spcAft>
              </a:pPr>
              <a:r>
                <a:rPr sz="2000" b="1">
                  <a:solidFill>
                    <a:srgbClr val="FFFFFF"/>
                  </a:solidFill>
                  <a:latin typeface="Source Sans Pro"/>
                </a:rPr>
                <a:t>Teaching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EDA5362-1BEE-99F3-BA6A-62EE854CA832}"/>
                </a:ext>
              </a:extLst>
            </p:cNvPr>
            <p:cNvSpPr txBox="1"/>
            <p:nvPr/>
          </p:nvSpPr>
          <p:spPr>
            <a:xfrm>
              <a:off x="5372100" y="2514600"/>
              <a:ext cx="1691640" cy="178308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2000" b="0">
                  <a:solidFill>
                    <a:srgbClr val="222222"/>
                  </a:solidFill>
                  <a:latin typeface="Source Sans Pro"/>
                </a:rPr>
                <a:t>What should section focus on? Can I plan my own?</a:t>
              </a:r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1D4F306A-6BB1-F2DB-D59F-5EA413B2319C}"/>
                </a:ext>
              </a:extLst>
            </p:cNvPr>
            <p:cNvSpPr/>
            <p:nvPr/>
          </p:nvSpPr>
          <p:spPr>
            <a:xfrm>
              <a:off x="7418070" y="1783080"/>
              <a:ext cx="2057400" cy="260604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Round Same Side Corner Rectangle 23">
              <a:extLst>
                <a:ext uri="{FF2B5EF4-FFF2-40B4-BE49-F238E27FC236}">
                  <a16:creationId xmlns:a16="http://schemas.microsoft.com/office/drawing/2014/main" id="{3234727C-F264-F155-041D-BEA9F0F05DBF}"/>
                </a:ext>
              </a:extLst>
            </p:cNvPr>
            <p:cNvSpPr/>
            <p:nvPr/>
          </p:nvSpPr>
          <p:spPr>
            <a:xfrm>
              <a:off x="7418070" y="1783080"/>
              <a:ext cx="2057400" cy="548640"/>
            </a:xfrm>
            <a:prstGeom prst="round2SameRect">
              <a:avLst>
                <a:gd name="adj1" fmla="val 30000"/>
                <a:gd name="adj2" fmla="val 0"/>
              </a:avLst>
            </a:prstGeom>
            <a:solidFill>
              <a:srgbClr val="15473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/>
            <a:lstStyle/>
            <a:p>
              <a:pPr algn="ctr">
                <a:spcAft>
                  <a:spcPts val="0"/>
                </a:spcAft>
              </a:pPr>
              <a:r>
                <a:rPr sz="2000" b="1">
                  <a:solidFill>
                    <a:srgbClr val="FFFFFF"/>
                  </a:solidFill>
                  <a:latin typeface="Source Sans Pro"/>
                </a:rPr>
                <a:t>Grading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7388FAF-A207-6E46-DA84-65B0456699BA}"/>
                </a:ext>
              </a:extLst>
            </p:cNvPr>
            <p:cNvSpPr txBox="1"/>
            <p:nvPr/>
          </p:nvSpPr>
          <p:spPr>
            <a:xfrm>
              <a:off x="7600950" y="2514600"/>
              <a:ext cx="1691640" cy="178308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2000" b="0">
                  <a:solidFill>
                    <a:srgbClr val="222222"/>
                  </a:solidFill>
                  <a:latin typeface="Source Sans Pro"/>
                </a:rPr>
                <a:t>What are the criteria? How fast should I return work?</a:t>
              </a: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389DDF0F-8FFD-ABFA-5211-DB2F74CEA97C}"/>
                </a:ext>
              </a:extLst>
            </p:cNvPr>
            <p:cNvSpPr/>
            <p:nvPr/>
          </p:nvSpPr>
          <p:spPr>
            <a:xfrm>
              <a:off x="9646920" y="1783080"/>
              <a:ext cx="2057400" cy="260604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7" name="Round Same Side Corner Rectangle 26">
              <a:extLst>
                <a:ext uri="{FF2B5EF4-FFF2-40B4-BE49-F238E27FC236}">
                  <a16:creationId xmlns:a16="http://schemas.microsoft.com/office/drawing/2014/main" id="{C2D48D7D-9D52-4CCC-D95F-737CE8BD034A}"/>
                </a:ext>
              </a:extLst>
            </p:cNvPr>
            <p:cNvSpPr/>
            <p:nvPr/>
          </p:nvSpPr>
          <p:spPr>
            <a:xfrm>
              <a:off x="9646920" y="1783080"/>
              <a:ext cx="2057400" cy="548640"/>
            </a:xfrm>
            <a:prstGeom prst="round2SameRect">
              <a:avLst>
                <a:gd name="adj1" fmla="val 30000"/>
                <a:gd name="adj2" fmla="val 0"/>
              </a:avLst>
            </a:prstGeom>
            <a:solidFill>
              <a:srgbClr val="15473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/>
            <a:lstStyle/>
            <a:p>
              <a:pPr algn="ctr">
                <a:spcAft>
                  <a:spcPts val="0"/>
                </a:spcAft>
              </a:pPr>
              <a:r>
                <a:rPr sz="2000" b="1">
                  <a:solidFill>
                    <a:srgbClr val="FFFFFF"/>
                  </a:solidFill>
                  <a:latin typeface="Source Sans Pro"/>
                </a:rPr>
                <a:t>Policies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133DDF3-A068-C599-21EA-CD65BFBFF877}"/>
                </a:ext>
              </a:extLst>
            </p:cNvPr>
            <p:cNvSpPr txBox="1"/>
            <p:nvPr/>
          </p:nvSpPr>
          <p:spPr>
            <a:xfrm>
              <a:off x="9829800" y="2514600"/>
              <a:ext cx="1691640" cy="178308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2000" b="0">
                  <a:solidFill>
                    <a:srgbClr val="222222"/>
                  </a:solidFill>
                  <a:latin typeface="Source Sans Pro"/>
                </a:rPr>
                <a:t>How much flexibility do I have on extensions?</a:t>
              </a:r>
            </a:p>
          </p:txBody>
        </p:sp>
      </p:grpSp>
      <p:sp>
        <p:nvSpPr>
          <p:cNvPr id="29" name="Resource strip background">
            <a:extLst>
              <a:ext uri="{FF2B5EF4-FFF2-40B4-BE49-F238E27FC236}">
                <a16:creationId xmlns:a16="http://schemas.microsoft.com/office/drawing/2014/main" id="{558C8AF5-A179-390B-3F13-5B3B626B2D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663440"/>
            <a:ext cx="10972800" cy="1280160"/>
          </a:xfrm>
          <a:prstGeom prst="rect">
            <a:avLst/>
          </a:prstGeom>
          <a:solidFill>
            <a:srgbClr val="DCE6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Accent bar">
            <a:extLst>
              <a:ext uri="{FF2B5EF4-FFF2-40B4-BE49-F238E27FC236}">
                <a16:creationId xmlns:a16="http://schemas.microsoft.com/office/drawing/2014/main" id="{29B905E9-9CC8-6BDC-6B9E-10A72CF764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663440"/>
            <a:ext cx="109728" cy="1280160"/>
          </a:xfrm>
          <a:prstGeom prst="rect">
            <a:avLst/>
          </a:prstGeom>
          <a:solidFill>
            <a:srgbClr val="FEE1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9DBAC33-B086-E40A-2E4D-2EBE6658C7F1}"/>
              </a:ext>
            </a:extLst>
          </p:cNvPr>
          <p:cNvSpPr txBox="1"/>
          <p:nvPr/>
        </p:nvSpPr>
        <p:spPr>
          <a:xfrm>
            <a:off x="1051560" y="4663440"/>
            <a:ext cx="9052560" cy="1280160"/>
          </a:xfrm>
          <a:prstGeom prst="rect">
            <a:avLst/>
          </a:prstGeom>
          <a:noFill/>
        </p:spPr>
        <p:txBody>
          <a:bodyPr wrap="square" lIns="0" anchor="ctr">
            <a:spAutoFit/>
          </a:bodyPr>
          <a:lstStyle/>
          <a:p>
            <a:r>
              <a:rPr sz="2000" b="1" dirty="0">
                <a:solidFill>
                  <a:srgbClr val="154733"/>
                </a:solidFill>
                <a:latin typeface="Source Sans Pro"/>
              </a:rPr>
              <a:t>Full question list: </a:t>
            </a:r>
            <a:r>
              <a:rPr sz="2000" b="1" u="sng" dirty="0">
                <a:solidFill>
                  <a:srgbClr val="007030"/>
                </a:solidFill>
                <a:latin typeface="Source Sans Pro"/>
              </a:rPr>
              <a:t>Coordinating Teaching Teams</a:t>
            </a:r>
          </a:p>
          <a:p>
            <a:r>
              <a:rPr sz="1600" dirty="0">
                <a:solidFill>
                  <a:srgbClr val="222222"/>
                </a:solidFill>
                <a:latin typeface="Source Sans Pro"/>
              </a:rPr>
              <a:t>Scan the code, or download the Word version to bring to your first team meeting.</a:t>
            </a:r>
          </a:p>
        </p:txBody>
      </p:sp>
      <p:pic>
        <p:nvPicPr>
          <p:cNvPr id="32" name="QR code" descr="QR code linking to the Coordinating Teaching Teams page at teaching.uoregon.edu/resources/coordinating-teaching-teams">
            <a:extLst>
              <a:ext uri="{FF2B5EF4-FFF2-40B4-BE49-F238E27FC236}">
                <a16:creationId xmlns:a16="http://schemas.microsoft.com/office/drawing/2014/main" id="{A389A1F3-D419-FC58-A418-B3CBD0435D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1592" y="4727448"/>
            <a:ext cx="1152144" cy="1152144"/>
          </a:xfrm>
          <a:prstGeom prst="rect">
            <a:avLst/>
          </a:prstGeom>
        </p:spPr>
      </p:pic>
      <p:grpSp>
        <p:nvGrpSpPr>
          <p:cNvPr id="33" name="Progress tracker 2 of 8" descr="Progress: section 2 of 8, Your Role. Previous: Welcome. Up next: Good Teaching, Community, Planning, Active Learning, Support, Feedback.">
            <a:extLst>
              <a:ext uri="{FF2B5EF4-FFF2-40B4-BE49-F238E27FC236}">
                <a16:creationId xmlns:a16="http://schemas.microsoft.com/office/drawing/2014/main" id="{BF042839-7EBA-6A80-556F-B49087B61127}"/>
              </a:ext>
            </a:extLst>
          </p:cNvPr>
          <p:cNvGrpSpPr/>
          <p:nvPr/>
        </p:nvGrpSpPr>
        <p:grpSpPr>
          <a:xfrm>
            <a:off x="146304" y="6172200"/>
            <a:ext cx="6437376" cy="438912"/>
            <a:chOff x="146304" y="6172200"/>
            <a:chExt cx="6437376" cy="438912"/>
          </a:xfrm>
        </p:grpSpPr>
        <p:cxnSp>
          <p:nvCxnSpPr>
            <p:cNvPr id="34" name="Connector 24">
              <a:extLst>
                <a:ext uri="{FF2B5EF4-FFF2-40B4-BE49-F238E27FC236}">
                  <a16:creationId xmlns:a16="http://schemas.microsoft.com/office/drawing/2014/main" id="{CE0C7C12-9084-0913-83DC-B3DBCC4C19B3}"/>
                </a:ext>
              </a:extLst>
            </p:cNvPr>
            <p:cNvCxnSpPr/>
            <p:nvPr/>
          </p:nvCxnSpPr>
          <p:spPr>
            <a:xfrm>
              <a:off x="548640" y="629107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or 25">
              <a:extLst>
                <a:ext uri="{FF2B5EF4-FFF2-40B4-BE49-F238E27FC236}">
                  <a16:creationId xmlns:a16="http://schemas.microsoft.com/office/drawing/2014/main" id="{29C330A8-DE02-F406-5139-A829900E12BA}"/>
                </a:ext>
              </a:extLst>
            </p:cNvPr>
            <p:cNvCxnSpPr/>
            <p:nvPr/>
          </p:nvCxnSpPr>
          <p:spPr>
            <a:xfrm>
              <a:off x="1353312" y="629107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 26">
              <a:extLst>
                <a:ext uri="{FF2B5EF4-FFF2-40B4-BE49-F238E27FC236}">
                  <a16:creationId xmlns:a16="http://schemas.microsoft.com/office/drawing/2014/main" id="{34320BA8-3161-7B49-64F8-E76AA693E427}"/>
                </a:ext>
              </a:extLst>
            </p:cNvPr>
            <p:cNvCxnSpPr/>
            <p:nvPr/>
          </p:nvCxnSpPr>
          <p:spPr>
            <a:xfrm>
              <a:off x="2157984" y="629107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or 27">
              <a:extLst>
                <a:ext uri="{FF2B5EF4-FFF2-40B4-BE49-F238E27FC236}">
                  <a16:creationId xmlns:a16="http://schemas.microsoft.com/office/drawing/2014/main" id="{DD195107-AC7E-4308-5891-89EC7E4967D8}"/>
                </a:ext>
              </a:extLst>
            </p:cNvPr>
            <p:cNvCxnSpPr/>
            <p:nvPr/>
          </p:nvCxnSpPr>
          <p:spPr>
            <a:xfrm>
              <a:off x="2962656" y="629107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or 28">
              <a:extLst>
                <a:ext uri="{FF2B5EF4-FFF2-40B4-BE49-F238E27FC236}">
                  <a16:creationId xmlns:a16="http://schemas.microsoft.com/office/drawing/2014/main" id="{AB480B1B-1960-C216-B6F4-29500974556F}"/>
                </a:ext>
              </a:extLst>
            </p:cNvPr>
            <p:cNvCxnSpPr/>
            <p:nvPr/>
          </p:nvCxnSpPr>
          <p:spPr>
            <a:xfrm>
              <a:off x="3767328" y="629107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or 29">
              <a:extLst>
                <a:ext uri="{FF2B5EF4-FFF2-40B4-BE49-F238E27FC236}">
                  <a16:creationId xmlns:a16="http://schemas.microsoft.com/office/drawing/2014/main" id="{B2AC8D64-BC56-F6B5-3E61-57EB989ABAC7}"/>
                </a:ext>
              </a:extLst>
            </p:cNvPr>
            <p:cNvCxnSpPr/>
            <p:nvPr/>
          </p:nvCxnSpPr>
          <p:spPr>
            <a:xfrm>
              <a:off x="4572000" y="629107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or 30">
              <a:extLst>
                <a:ext uri="{FF2B5EF4-FFF2-40B4-BE49-F238E27FC236}">
                  <a16:creationId xmlns:a16="http://schemas.microsoft.com/office/drawing/2014/main" id="{E4F1259D-346D-CDD7-DF50-54D1C21F5DED}"/>
                </a:ext>
              </a:extLst>
            </p:cNvPr>
            <p:cNvCxnSpPr/>
            <p:nvPr/>
          </p:nvCxnSpPr>
          <p:spPr>
            <a:xfrm>
              <a:off x="5376672" y="629107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C897901-6C6B-5D74-2652-F601FFEE3498}"/>
                </a:ext>
              </a:extLst>
            </p:cNvPr>
            <p:cNvSpPr/>
            <p:nvPr/>
          </p:nvSpPr>
          <p:spPr>
            <a:xfrm>
              <a:off x="457200" y="619963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6AD3BD1-1FB2-FB31-E3F5-53B34AEDA474}"/>
                </a:ext>
              </a:extLst>
            </p:cNvPr>
            <p:cNvSpPr txBox="1"/>
            <p:nvPr/>
          </p:nvSpPr>
          <p:spPr>
            <a:xfrm>
              <a:off x="146304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Welcome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BB70A0C-1A53-0C89-3A7F-C43525F84505}"/>
                </a:ext>
              </a:extLst>
            </p:cNvPr>
            <p:cNvSpPr/>
            <p:nvPr/>
          </p:nvSpPr>
          <p:spPr>
            <a:xfrm>
              <a:off x="1234440" y="6172200"/>
              <a:ext cx="237744" cy="237744"/>
            </a:xfrm>
            <a:prstGeom prst="ellipse">
              <a:avLst/>
            </a:prstGeom>
            <a:solidFill>
              <a:srgbClr val="FEE12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2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9935914-F13A-C577-A235-AF0512930B50}"/>
                </a:ext>
              </a:extLst>
            </p:cNvPr>
            <p:cNvSpPr txBox="1"/>
            <p:nvPr/>
          </p:nvSpPr>
          <p:spPr>
            <a:xfrm>
              <a:off x="950976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Your Role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F8FC85C-5502-8CF7-C8CC-A98D10F29BD7}"/>
                </a:ext>
              </a:extLst>
            </p:cNvPr>
            <p:cNvSpPr/>
            <p:nvPr/>
          </p:nvSpPr>
          <p:spPr>
            <a:xfrm>
              <a:off x="2066544" y="619963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3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6998E9D-DEB4-4805-F675-BB3F7013276B}"/>
                </a:ext>
              </a:extLst>
            </p:cNvPr>
            <p:cNvSpPr txBox="1"/>
            <p:nvPr/>
          </p:nvSpPr>
          <p:spPr>
            <a:xfrm>
              <a:off x="1755648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Good Teaching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D39CF312-CDE2-FA7B-FFB4-97B6C3120FA8}"/>
                </a:ext>
              </a:extLst>
            </p:cNvPr>
            <p:cNvSpPr/>
            <p:nvPr/>
          </p:nvSpPr>
          <p:spPr>
            <a:xfrm>
              <a:off x="2871216" y="619963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4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65861F7-735D-CA2D-51B1-64196A613A91}"/>
                </a:ext>
              </a:extLst>
            </p:cNvPr>
            <p:cNvSpPr txBox="1"/>
            <p:nvPr/>
          </p:nvSpPr>
          <p:spPr>
            <a:xfrm>
              <a:off x="2560320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Community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E2309D5-894B-4ADE-FCD7-861B45E220DF}"/>
                </a:ext>
              </a:extLst>
            </p:cNvPr>
            <p:cNvSpPr/>
            <p:nvPr/>
          </p:nvSpPr>
          <p:spPr>
            <a:xfrm>
              <a:off x="3675888" y="619963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5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F16E32F-EAA8-E9C5-A722-A8FA69B96311}"/>
                </a:ext>
              </a:extLst>
            </p:cNvPr>
            <p:cNvSpPr txBox="1"/>
            <p:nvPr/>
          </p:nvSpPr>
          <p:spPr>
            <a:xfrm>
              <a:off x="3364992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Planning</a:t>
              </a: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B46D0DE-1EB6-3176-4A0B-765C45201797}"/>
                </a:ext>
              </a:extLst>
            </p:cNvPr>
            <p:cNvSpPr/>
            <p:nvPr/>
          </p:nvSpPr>
          <p:spPr>
            <a:xfrm>
              <a:off x="4480560" y="619963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6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D877E11-3E3D-7449-24B1-C4E650250D2A}"/>
                </a:ext>
              </a:extLst>
            </p:cNvPr>
            <p:cNvSpPr txBox="1"/>
            <p:nvPr/>
          </p:nvSpPr>
          <p:spPr>
            <a:xfrm>
              <a:off x="4169664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Active Learning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8C2431C-497F-FB44-2FA6-08CC6D119A6E}"/>
                </a:ext>
              </a:extLst>
            </p:cNvPr>
            <p:cNvSpPr/>
            <p:nvPr/>
          </p:nvSpPr>
          <p:spPr>
            <a:xfrm>
              <a:off x="5285232" y="619963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7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4ACDF7A-C1D7-364A-E256-E0C12B7969B6}"/>
                </a:ext>
              </a:extLst>
            </p:cNvPr>
            <p:cNvSpPr txBox="1"/>
            <p:nvPr/>
          </p:nvSpPr>
          <p:spPr>
            <a:xfrm>
              <a:off x="4974336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Support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11AB5782-F82B-EDA2-2C2A-6C96A6AC47D5}"/>
                </a:ext>
              </a:extLst>
            </p:cNvPr>
            <p:cNvSpPr/>
            <p:nvPr/>
          </p:nvSpPr>
          <p:spPr>
            <a:xfrm>
              <a:off x="6089904" y="619963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8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43495EF-AE66-03BD-796F-B3F4781C3FE5}"/>
                </a:ext>
              </a:extLst>
            </p:cNvPr>
            <p:cNvSpPr txBox="1"/>
            <p:nvPr/>
          </p:nvSpPr>
          <p:spPr>
            <a:xfrm>
              <a:off x="5779008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Feedback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1086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2578A-608A-5783-4FA4-123194118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7C886-E9C4-D886-2D5B-721FBA144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038432"/>
            <a:ext cx="9086264" cy="2281187"/>
          </a:xfrm>
        </p:spPr>
        <p:txBody>
          <a:bodyPr/>
          <a:lstStyle/>
          <a:p>
            <a:r>
              <a:rPr lang="en-US" dirty="0">
                <a:latin typeface="Source Sans Pro Black"/>
                <a:ea typeface="Source Sans Pro Black"/>
              </a:rPr>
              <a:t>Effective Teaching</a:t>
            </a:r>
            <a:endParaRPr lang="en-US" dirty="0">
              <a:ea typeface="Source Sans Pro Black"/>
            </a:endParaRPr>
          </a:p>
        </p:txBody>
      </p:sp>
    </p:spTree>
    <p:extLst>
      <p:ext uri="{BB962C8B-B14F-4D97-AF65-F5344CB8AC3E}">
        <p14:creationId xmlns:p14="http://schemas.microsoft.com/office/powerpoint/2010/main" val="2886806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5415B8F-FC64-867E-E6BF-D7FE0CC37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6339B-9DDB-51EF-96C4-58E6E5D1C5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695" y="242323"/>
            <a:ext cx="10706102" cy="1041214"/>
          </a:xfr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dirty="0">
                <a:solidFill>
                  <a:srgbClr val="007030"/>
                </a:solidFill>
                <a:latin typeface="Source Sans Pro"/>
                <a:ea typeface="Source Sans Pro"/>
                <a:cs typeface="Arial"/>
              </a:rPr>
              <a:t>What do effective teachers </a:t>
            </a:r>
            <a:r>
              <a:rPr lang="en-US" i="1" dirty="0">
                <a:solidFill>
                  <a:srgbClr val="007030"/>
                </a:solidFill>
                <a:latin typeface="Source Sans Pro"/>
                <a:ea typeface="Source Sans Pro"/>
                <a:cs typeface="Arial"/>
              </a:rPr>
              <a:t>do</a:t>
            </a:r>
            <a:r>
              <a:rPr lang="en-US" dirty="0">
                <a:solidFill>
                  <a:srgbClr val="007030"/>
                </a:solidFill>
                <a:latin typeface="Source Sans Pro"/>
                <a:ea typeface="Source Sans Pro"/>
                <a:cs typeface="Arial"/>
              </a:rPr>
              <a:t>?</a:t>
            </a:r>
            <a:endParaRPr lang="en-US" dirty="0">
              <a:solidFill>
                <a:srgbClr val="007030"/>
              </a:solidFill>
              <a:latin typeface="Source Sans Pro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54BB3-25FA-A5B9-D827-AF5E3E43F81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81914" y="1022868"/>
            <a:ext cx="10923064" cy="4383433"/>
          </a:xfrm>
        </p:spPr>
        <p:txBody>
          <a:bodyPr lIns="0" tIns="0" rIns="0" bIns="0" anchor="t"/>
          <a:lstStyle/>
          <a:p>
            <a:r>
              <a:rPr lang="en-US" sz="2400" b="1" dirty="0">
                <a:latin typeface="Source Sans Pro"/>
                <a:ea typeface="Source Sans Pro"/>
              </a:rPr>
              <a:t>In your groups of four:</a:t>
            </a:r>
          </a:p>
          <a:p>
            <a:pPr marL="457200" indent="-457200">
              <a:buAutoNum type="arabicPeriod"/>
            </a:pPr>
            <a:r>
              <a:rPr lang="en-US" sz="2400" b="1" dirty="0">
                <a:latin typeface="Source Sans Pro"/>
                <a:ea typeface="Source Sans Pro"/>
              </a:rPr>
              <a:t>On your own, think</a:t>
            </a:r>
            <a:r>
              <a:rPr lang="en-US" sz="2400" dirty="0">
                <a:latin typeface="Source Sans Pro"/>
                <a:ea typeface="Source Sans Pro"/>
              </a:rPr>
              <a:t> of a time you learned something new from someone else (understanding or applying a new concept, playing an instrument, conversing in a new language, etc.). </a:t>
            </a:r>
            <a:endParaRPr lang="en-US" sz="2400" dirty="0">
              <a:ea typeface="Source Sans Pro"/>
            </a:endParaRPr>
          </a:p>
          <a:p>
            <a:pPr marL="457200" indent="-457200">
              <a:buAutoNum type="arabicPeriod"/>
            </a:pPr>
            <a:r>
              <a:rPr lang="en-US" sz="2400" b="1" dirty="0">
                <a:latin typeface="Source Sans Pro"/>
                <a:ea typeface="Source Sans Pro"/>
              </a:rPr>
              <a:t>Together in your group, make</a:t>
            </a:r>
            <a:r>
              <a:rPr lang="en-US" sz="2400" dirty="0">
                <a:latin typeface="Source Sans Pro"/>
                <a:ea typeface="Source Sans Pro"/>
              </a:rPr>
              <a:t> a short list of things effective teachers do, in your experience. </a:t>
            </a:r>
            <a:endParaRPr lang="en-US" sz="2400" dirty="0">
              <a:ea typeface="Source Sans Pro"/>
            </a:endParaRPr>
          </a:p>
          <a:p>
            <a:pPr marL="457200" indent="-457200">
              <a:buAutoNum type="arabicPeriod"/>
            </a:pPr>
            <a:r>
              <a:rPr lang="en-US" sz="2400" dirty="0">
                <a:latin typeface="Source Sans Pro"/>
                <a:ea typeface="Source Sans Pro"/>
              </a:rPr>
              <a:t>Have one volunteer from your group share your group’s responses</a:t>
            </a:r>
          </a:p>
          <a:p>
            <a:pPr marL="457200" indent="-457200">
              <a:buAutoNum type="arabicPeriod"/>
            </a:pPr>
            <a:r>
              <a:rPr lang="en-US" sz="2400" dirty="0">
                <a:latin typeface="Source Sans Pro"/>
                <a:ea typeface="Source Sans Pro"/>
              </a:rPr>
              <a:t>Looking together at what groups wrote:</a:t>
            </a:r>
          </a:p>
          <a:p>
            <a:pPr marL="1257300" lvl="1" indent="-457200">
              <a:buClr>
                <a:srgbClr val="007030"/>
              </a:buClr>
              <a:buAutoNum type="arabicPeriod"/>
            </a:pPr>
            <a:r>
              <a:rPr lang="en-US" sz="2400" dirty="0">
                <a:latin typeface="Source Sans Pro"/>
                <a:ea typeface="Source Sans Pro"/>
              </a:rPr>
              <a:t>What patterns do you see?</a:t>
            </a:r>
          </a:p>
          <a:p>
            <a:pPr marL="1257300" lvl="1" indent="-457200">
              <a:buClr>
                <a:srgbClr val="007030"/>
              </a:buClr>
              <a:buAutoNum type="arabicPeriod"/>
            </a:pPr>
            <a:r>
              <a:rPr lang="en-US" sz="2400" dirty="0">
                <a:latin typeface="Source Sans Pro"/>
                <a:ea typeface="Source Sans Pro"/>
              </a:rPr>
              <a:t>What's missing?</a:t>
            </a:r>
            <a:endParaRPr lang="en-US" sz="2400" dirty="0">
              <a:ea typeface="Source Sans Pro"/>
            </a:endParaRPr>
          </a:p>
        </p:txBody>
      </p:sp>
      <p:grpSp>
        <p:nvGrpSpPr>
          <p:cNvPr id="36" name="Progress tracker 3 of 8" descr="Progress: section 3 of 8, Good Teaching. Previous: Welcome, Your Role. Up next: Community, Planning, Active Learning, Support, Feedback.">
            <a:extLst>
              <a:ext uri="{FF2B5EF4-FFF2-40B4-BE49-F238E27FC236}">
                <a16:creationId xmlns:a16="http://schemas.microsoft.com/office/drawing/2014/main" id="{606C1069-ACD7-8359-6303-FE0BE18B5D09}"/>
              </a:ext>
            </a:extLst>
          </p:cNvPr>
          <p:cNvGrpSpPr/>
          <p:nvPr/>
        </p:nvGrpSpPr>
        <p:grpSpPr>
          <a:xfrm>
            <a:off x="0" y="6235937"/>
            <a:ext cx="6437376" cy="438912"/>
            <a:chOff x="-36576" y="1188720"/>
            <a:chExt cx="6437376" cy="438912"/>
          </a:xfrm>
        </p:grpSpPr>
        <p:cxnSp>
          <p:nvCxnSpPr>
            <p:cNvPr id="37" name="Connector 50">
              <a:extLst>
                <a:ext uri="{FF2B5EF4-FFF2-40B4-BE49-F238E27FC236}">
                  <a16:creationId xmlns:a16="http://schemas.microsoft.com/office/drawing/2014/main" id="{258B0BEB-9691-8E87-2A98-B7CE20E39D63}"/>
                </a:ext>
              </a:extLst>
            </p:cNvPr>
            <p:cNvCxnSpPr/>
            <p:nvPr/>
          </p:nvCxnSpPr>
          <p:spPr>
            <a:xfrm>
              <a:off x="365760" y="130759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or 51">
              <a:extLst>
                <a:ext uri="{FF2B5EF4-FFF2-40B4-BE49-F238E27FC236}">
                  <a16:creationId xmlns:a16="http://schemas.microsoft.com/office/drawing/2014/main" id="{281A0AD5-A5C9-F60E-22E4-C5269068ECBD}"/>
                </a:ext>
              </a:extLst>
            </p:cNvPr>
            <p:cNvCxnSpPr/>
            <p:nvPr/>
          </p:nvCxnSpPr>
          <p:spPr>
            <a:xfrm>
              <a:off x="1170432" y="130759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or 52">
              <a:extLst>
                <a:ext uri="{FF2B5EF4-FFF2-40B4-BE49-F238E27FC236}">
                  <a16:creationId xmlns:a16="http://schemas.microsoft.com/office/drawing/2014/main" id="{CB5C61B5-BA2B-3D77-A1C2-21671D56BB81}"/>
                </a:ext>
              </a:extLst>
            </p:cNvPr>
            <p:cNvCxnSpPr/>
            <p:nvPr/>
          </p:nvCxnSpPr>
          <p:spPr>
            <a:xfrm>
              <a:off x="1975104" y="130759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or 53">
              <a:extLst>
                <a:ext uri="{FF2B5EF4-FFF2-40B4-BE49-F238E27FC236}">
                  <a16:creationId xmlns:a16="http://schemas.microsoft.com/office/drawing/2014/main" id="{0B00B3B9-0A6D-CA9B-F3D2-31A1E6576D63}"/>
                </a:ext>
              </a:extLst>
            </p:cNvPr>
            <p:cNvCxnSpPr/>
            <p:nvPr/>
          </p:nvCxnSpPr>
          <p:spPr>
            <a:xfrm>
              <a:off x="2779776" y="130759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or 54">
              <a:extLst>
                <a:ext uri="{FF2B5EF4-FFF2-40B4-BE49-F238E27FC236}">
                  <a16:creationId xmlns:a16="http://schemas.microsoft.com/office/drawing/2014/main" id="{A784DB42-4FDA-25B7-97CB-AD2BC9134CA8}"/>
                </a:ext>
              </a:extLst>
            </p:cNvPr>
            <p:cNvCxnSpPr/>
            <p:nvPr/>
          </p:nvCxnSpPr>
          <p:spPr>
            <a:xfrm>
              <a:off x="3584448" y="130759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or 55">
              <a:extLst>
                <a:ext uri="{FF2B5EF4-FFF2-40B4-BE49-F238E27FC236}">
                  <a16:creationId xmlns:a16="http://schemas.microsoft.com/office/drawing/2014/main" id="{8A22A73E-F4A4-61FF-50CC-B7EB72BB2595}"/>
                </a:ext>
              </a:extLst>
            </p:cNvPr>
            <p:cNvCxnSpPr/>
            <p:nvPr/>
          </p:nvCxnSpPr>
          <p:spPr>
            <a:xfrm>
              <a:off x="4389120" y="130759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or 56">
              <a:extLst>
                <a:ext uri="{FF2B5EF4-FFF2-40B4-BE49-F238E27FC236}">
                  <a16:creationId xmlns:a16="http://schemas.microsoft.com/office/drawing/2014/main" id="{5D2CCA04-B124-C80E-E619-8B493B49C64F}"/>
                </a:ext>
              </a:extLst>
            </p:cNvPr>
            <p:cNvCxnSpPr/>
            <p:nvPr/>
          </p:nvCxnSpPr>
          <p:spPr>
            <a:xfrm>
              <a:off x="5193792" y="130759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232198AA-895B-597E-FBC5-4E3153080478}"/>
                </a:ext>
              </a:extLst>
            </p:cNvPr>
            <p:cNvSpPr/>
            <p:nvPr/>
          </p:nvSpPr>
          <p:spPr>
            <a:xfrm>
              <a:off x="274320" y="121615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E594C5B-E2E1-B1C0-ACFA-92F3ECCACDE0}"/>
                </a:ext>
              </a:extLst>
            </p:cNvPr>
            <p:cNvSpPr txBox="1"/>
            <p:nvPr/>
          </p:nvSpPr>
          <p:spPr>
            <a:xfrm>
              <a:off x="-36576" y="144475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Welcome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DE13E304-E6B3-4FAC-B49E-0AFED50D6805}"/>
                </a:ext>
              </a:extLst>
            </p:cNvPr>
            <p:cNvSpPr/>
            <p:nvPr/>
          </p:nvSpPr>
          <p:spPr>
            <a:xfrm>
              <a:off x="1078992" y="121615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1698E52-5330-A52A-551F-F0FCE3C2DB16}"/>
                </a:ext>
              </a:extLst>
            </p:cNvPr>
            <p:cNvSpPr txBox="1"/>
            <p:nvPr/>
          </p:nvSpPr>
          <p:spPr>
            <a:xfrm>
              <a:off x="768096" y="144475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Your Role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7419EE1-D2BB-F8CD-0A9C-C85840DFECA7}"/>
                </a:ext>
              </a:extLst>
            </p:cNvPr>
            <p:cNvSpPr/>
            <p:nvPr/>
          </p:nvSpPr>
          <p:spPr>
            <a:xfrm>
              <a:off x="1856232" y="1188720"/>
              <a:ext cx="237744" cy="237744"/>
            </a:xfrm>
            <a:prstGeom prst="ellipse">
              <a:avLst/>
            </a:prstGeom>
            <a:solidFill>
              <a:srgbClr val="FEE12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3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AD43952-1FAF-B6A6-8867-EE3DB549C4EF}"/>
                </a:ext>
              </a:extLst>
            </p:cNvPr>
            <p:cNvSpPr txBox="1"/>
            <p:nvPr/>
          </p:nvSpPr>
          <p:spPr>
            <a:xfrm>
              <a:off x="1572768" y="144475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Good Teaching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D9D2BE71-887C-BD61-395B-D690DDABC6CE}"/>
                </a:ext>
              </a:extLst>
            </p:cNvPr>
            <p:cNvSpPr/>
            <p:nvPr/>
          </p:nvSpPr>
          <p:spPr>
            <a:xfrm>
              <a:off x="2688336" y="121615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4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18B6F87-C550-7806-48CB-64D64B05F35C}"/>
                </a:ext>
              </a:extLst>
            </p:cNvPr>
            <p:cNvSpPr txBox="1"/>
            <p:nvPr/>
          </p:nvSpPr>
          <p:spPr>
            <a:xfrm>
              <a:off x="2377440" y="144475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Community</a:t>
              </a: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C2D1F42E-48EB-9D5B-D6AC-C6CAFB8F81CC}"/>
                </a:ext>
              </a:extLst>
            </p:cNvPr>
            <p:cNvSpPr/>
            <p:nvPr/>
          </p:nvSpPr>
          <p:spPr>
            <a:xfrm>
              <a:off x="3493008" y="121615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5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D6ACB69-5CED-7CC0-942A-C247DFD73A09}"/>
                </a:ext>
              </a:extLst>
            </p:cNvPr>
            <p:cNvSpPr txBox="1"/>
            <p:nvPr/>
          </p:nvSpPr>
          <p:spPr>
            <a:xfrm>
              <a:off x="3182112" y="144475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Planning</a:t>
              </a: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88E2E9C-851A-C778-D826-228B600C0E37}"/>
                </a:ext>
              </a:extLst>
            </p:cNvPr>
            <p:cNvSpPr/>
            <p:nvPr/>
          </p:nvSpPr>
          <p:spPr>
            <a:xfrm>
              <a:off x="4297680" y="121615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6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4D91ADE-FBE3-4DAC-F4AD-8A393B00202A}"/>
                </a:ext>
              </a:extLst>
            </p:cNvPr>
            <p:cNvSpPr txBox="1"/>
            <p:nvPr/>
          </p:nvSpPr>
          <p:spPr>
            <a:xfrm>
              <a:off x="3986784" y="144475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Active Learning</a:t>
              </a: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4629537-3AA6-8701-FAF8-0F823994A585}"/>
                </a:ext>
              </a:extLst>
            </p:cNvPr>
            <p:cNvSpPr/>
            <p:nvPr/>
          </p:nvSpPr>
          <p:spPr>
            <a:xfrm>
              <a:off x="5102352" y="121615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7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331DBC8-AB10-CA07-E9EE-266229BA7A70}"/>
                </a:ext>
              </a:extLst>
            </p:cNvPr>
            <p:cNvSpPr txBox="1"/>
            <p:nvPr/>
          </p:nvSpPr>
          <p:spPr>
            <a:xfrm>
              <a:off x="4791456" y="144475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Support</a:t>
              </a: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5DABB66-9A8B-E2AB-8051-25D5F8608CC9}"/>
                </a:ext>
              </a:extLst>
            </p:cNvPr>
            <p:cNvSpPr/>
            <p:nvPr/>
          </p:nvSpPr>
          <p:spPr>
            <a:xfrm>
              <a:off x="5907024" y="121615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8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8F37E04-A087-41E9-D959-AC9369522EEF}"/>
                </a:ext>
              </a:extLst>
            </p:cNvPr>
            <p:cNvSpPr txBox="1"/>
            <p:nvPr/>
          </p:nvSpPr>
          <p:spPr>
            <a:xfrm>
              <a:off x="5596128" y="144475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Feedback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401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EFBDD-3505-50A1-D303-F01B37572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ABDFA-E65D-FEDF-3911-3041A914B2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7972" y="377105"/>
            <a:ext cx="11283747" cy="783118"/>
          </a:xfr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-US" dirty="0">
                <a:latin typeface="Source Sans Pro"/>
                <a:ea typeface="Source Serif Pro"/>
                <a:cs typeface="Arial"/>
              </a:rPr>
              <a:t>How does UO define teaching excellence?</a:t>
            </a:r>
            <a:endParaRPr lang="en-US" b="0" dirty="0">
              <a:latin typeface="Source Sans Pro"/>
            </a:endParaRPr>
          </a:p>
        </p:txBody>
      </p:sp>
      <p:sp>
        <p:nvSpPr>
          <p:cNvPr id="13" name="TextBox 12" descr="Course is organized.​&#10;&#10;Communication is timely and clear.">
            <a:extLst>
              <a:ext uri="{FF2B5EF4-FFF2-40B4-BE49-F238E27FC236}">
                <a16:creationId xmlns:a16="http://schemas.microsoft.com/office/drawing/2014/main" id="{4653164E-03FB-409C-290F-7A2E7658F492}"/>
              </a:ext>
            </a:extLst>
          </p:cNvPr>
          <p:cNvSpPr txBox="1"/>
          <p:nvPr/>
        </p:nvSpPr>
        <p:spPr>
          <a:xfrm>
            <a:off x="350859" y="4223443"/>
            <a:ext cx="2550634" cy="15799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>
                <a:latin typeface="Source Sans Pro"/>
                <a:ea typeface="Source Sans Pro"/>
              </a:rPr>
              <a:t>Course is organized.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>
              <a:spcAft>
                <a:spcPts val="1000"/>
              </a:spcAft>
            </a:pPr>
            <a:r>
              <a:rPr lang="en-US" sz="2000" dirty="0">
                <a:latin typeface="Source Sans Pro"/>
                <a:ea typeface="Source Sans Pro"/>
              </a:rPr>
              <a:t>Communication is timely and clear.</a:t>
            </a:r>
          </a:p>
          <a:p>
            <a:pPr>
              <a:spcAft>
                <a:spcPts val="1000"/>
              </a:spcAft>
            </a:pPr>
            <a:endParaRPr lang="en-US" sz="2000" dirty="0">
              <a:latin typeface="Source Sans Pro" panose="020B0503030403020204" pitchFamily="34" charset="0"/>
              <a:ea typeface="Source Sans Pro"/>
            </a:endParaRPr>
          </a:p>
        </p:txBody>
      </p:sp>
      <p:sp>
        <p:nvSpPr>
          <p:cNvPr id="14" name="TextBox 13" descr="Everyone can participate.​&#10;&#10;Lived experience matters.​&#10;&#10;Materials reflects diversity of practitioners.">
            <a:extLst>
              <a:ext uri="{FF2B5EF4-FFF2-40B4-BE49-F238E27FC236}">
                <a16:creationId xmlns:a16="http://schemas.microsoft.com/office/drawing/2014/main" id="{BF20420E-93F7-0D7B-04BC-4A54C31BABA3}"/>
              </a:ext>
            </a:extLst>
          </p:cNvPr>
          <p:cNvSpPr txBox="1"/>
          <p:nvPr/>
        </p:nvSpPr>
        <p:spPr>
          <a:xfrm>
            <a:off x="3107113" y="4221093"/>
            <a:ext cx="2927661" cy="15799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>
                <a:latin typeface="Source Sans Pro"/>
                <a:ea typeface="Source Sans Pro"/>
              </a:rPr>
              <a:t>Everyone can participate.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>
              <a:spcAft>
                <a:spcPts val="1000"/>
              </a:spcAft>
            </a:pPr>
            <a:r>
              <a:rPr lang="en-US" sz="2000" dirty="0">
                <a:latin typeface="Source Sans Pro"/>
                <a:ea typeface="Source Sans Pro"/>
              </a:rPr>
              <a:t>Lived experience matters.</a:t>
            </a:r>
          </a:p>
          <a:p>
            <a:pPr>
              <a:spcAft>
                <a:spcPts val="1000"/>
              </a:spcAft>
            </a:pPr>
            <a:r>
              <a:rPr lang="en-US" sz="2000" dirty="0">
                <a:latin typeface="Source Sans Pro"/>
                <a:ea typeface="Source Sans Pro"/>
              </a:rPr>
              <a:t>Materials reflect a diversity of practitioners. </a:t>
            </a:r>
          </a:p>
        </p:txBody>
      </p:sp>
      <p:sp>
        <p:nvSpPr>
          <p:cNvPr id="15" name="TextBox 14" descr="Instructors reflect on and revise their course and teaching strategies.">
            <a:extLst>
              <a:ext uri="{FF2B5EF4-FFF2-40B4-BE49-F238E27FC236}">
                <a16:creationId xmlns:a16="http://schemas.microsoft.com/office/drawing/2014/main" id="{F398CBB8-647A-EF17-96F6-CC9F8EA1C7C2}"/>
              </a:ext>
            </a:extLst>
          </p:cNvPr>
          <p:cNvSpPr txBox="1"/>
          <p:nvPr/>
        </p:nvSpPr>
        <p:spPr>
          <a:xfrm>
            <a:off x="6192729" y="4221872"/>
            <a:ext cx="2686059" cy="132343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>
                <a:latin typeface="Source Sans Pro"/>
                <a:ea typeface="Source Sans Pro"/>
              </a:rPr>
              <a:t>Instructors reflect on and revise their course and teaching strategies.</a:t>
            </a:r>
          </a:p>
        </p:txBody>
      </p:sp>
      <p:sp>
        <p:nvSpPr>
          <p:cNvPr id="16" name="TextBox 15" descr="Evidence-based teaching strategies.​&#10;&#10;Models a process or culture of inquiry.">
            <a:extLst>
              <a:ext uri="{FF2B5EF4-FFF2-40B4-BE49-F238E27FC236}">
                <a16:creationId xmlns:a16="http://schemas.microsoft.com/office/drawing/2014/main" id="{92249146-4B97-A5E1-CFAC-92B9480A3EBD}"/>
              </a:ext>
            </a:extLst>
          </p:cNvPr>
          <p:cNvSpPr txBox="1"/>
          <p:nvPr/>
        </p:nvSpPr>
        <p:spPr>
          <a:xfrm>
            <a:off x="9087348" y="4217985"/>
            <a:ext cx="2786554" cy="1451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>
                <a:latin typeface="Source Sans Pro"/>
                <a:ea typeface="Source Sans Pro"/>
              </a:rPr>
              <a:t>Evidence-based teaching strategies.</a:t>
            </a:r>
            <a:endParaRPr lang="en-US"/>
          </a:p>
          <a:p>
            <a:pPr>
              <a:spcAft>
                <a:spcPts val="1000"/>
              </a:spcAft>
            </a:pPr>
            <a:r>
              <a:rPr lang="en-US" sz="2000">
                <a:ea typeface="+mn-lt"/>
                <a:cs typeface="+mn-lt"/>
              </a:rPr>
              <a:t>Models a process or culture of inquiry.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36DB53-A9DF-8DCB-458D-C3C02328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640" y="1375294"/>
            <a:ext cx="2695433" cy="26385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B474C6-863D-A9AE-4EA0-F06D40E36D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8244" y="1368523"/>
            <a:ext cx="2684059" cy="26385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CF75E6-336E-36CF-90DC-BD831578E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1041" y="1365680"/>
            <a:ext cx="2786417" cy="26385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A2093E-C713-D69D-B7CA-4DCA1B3913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3104" y="1371909"/>
            <a:ext cx="2797791" cy="26385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F5081D-2456-CA93-3149-ABF27DAC3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27533" y="5945966"/>
            <a:ext cx="499534" cy="36933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grpSp>
        <p:nvGrpSpPr>
          <p:cNvPr id="9" name="Progress tracker 3 of 8">
            <a:extLst>
              <a:ext uri="{FF2B5EF4-FFF2-40B4-BE49-F238E27FC236}">
                <a16:creationId xmlns:a16="http://schemas.microsoft.com/office/drawing/2014/main" id="{98E43579-0D26-9A9A-A5E0-4BAC685BB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6235937"/>
            <a:ext cx="6437376" cy="438912"/>
            <a:chOff x="-36576" y="1188720"/>
            <a:chExt cx="6437376" cy="438912"/>
          </a:xfrm>
        </p:grpSpPr>
        <p:cxnSp>
          <p:nvCxnSpPr>
            <p:cNvPr id="10" name="Connector 50">
              <a:extLst>
                <a:ext uri="{FF2B5EF4-FFF2-40B4-BE49-F238E27FC236}">
                  <a16:creationId xmlns:a16="http://schemas.microsoft.com/office/drawing/2014/main" id="{2B1F70EE-8C62-C4BC-A085-730A1EC3D437}"/>
                </a:ext>
              </a:extLst>
            </p:cNvPr>
            <p:cNvCxnSpPr/>
            <p:nvPr/>
          </p:nvCxnSpPr>
          <p:spPr>
            <a:xfrm>
              <a:off x="365760" y="130759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 51">
              <a:extLst>
                <a:ext uri="{FF2B5EF4-FFF2-40B4-BE49-F238E27FC236}">
                  <a16:creationId xmlns:a16="http://schemas.microsoft.com/office/drawing/2014/main" id="{2526A3B7-84FC-E65F-35A2-A765F9C25C12}"/>
                </a:ext>
              </a:extLst>
            </p:cNvPr>
            <p:cNvCxnSpPr/>
            <p:nvPr/>
          </p:nvCxnSpPr>
          <p:spPr>
            <a:xfrm>
              <a:off x="1170432" y="130759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or 52">
              <a:extLst>
                <a:ext uri="{FF2B5EF4-FFF2-40B4-BE49-F238E27FC236}">
                  <a16:creationId xmlns:a16="http://schemas.microsoft.com/office/drawing/2014/main" id="{0D0A109F-52EC-617A-CA3D-6E977544B763}"/>
                </a:ext>
              </a:extLst>
            </p:cNvPr>
            <p:cNvCxnSpPr/>
            <p:nvPr/>
          </p:nvCxnSpPr>
          <p:spPr>
            <a:xfrm>
              <a:off x="1975104" y="130759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or 53">
              <a:extLst>
                <a:ext uri="{FF2B5EF4-FFF2-40B4-BE49-F238E27FC236}">
                  <a16:creationId xmlns:a16="http://schemas.microsoft.com/office/drawing/2014/main" id="{3B84339F-5AAF-6024-F65B-2BDEB0134AD4}"/>
                </a:ext>
              </a:extLst>
            </p:cNvPr>
            <p:cNvCxnSpPr/>
            <p:nvPr/>
          </p:nvCxnSpPr>
          <p:spPr>
            <a:xfrm>
              <a:off x="2779776" y="130759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or 54">
              <a:extLst>
                <a:ext uri="{FF2B5EF4-FFF2-40B4-BE49-F238E27FC236}">
                  <a16:creationId xmlns:a16="http://schemas.microsoft.com/office/drawing/2014/main" id="{6E8F26EB-BF4A-3912-2F9A-2B928C51A68E}"/>
                </a:ext>
              </a:extLst>
            </p:cNvPr>
            <p:cNvCxnSpPr/>
            <p:nvPr/>
          </p:nvCxnSpPr>
          <p:spPr>
            <a:xfrm>
              <a:off x="3584448" y="130759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or 55">
              <a:extLst>
                <a:ext uri="{FF2B5EF4-FFF2-40B4-BE49-F238E27FC236}">
                  <a16:creationId xmlns:a16="http://schemas.microsoft.com/office/drawing/2014/main" id="{19CF7776-5732-2096-C5C4-59FCD1C5F320}"/>
                </a:ext>
              </a:extLst>
            </p:cNvPr>
            <p:cNvCxnSpPr/>
            <p:nvPr/>
          </p:nvCxnSpPr>
          <p:spPr>
            <a:xfrm>
              <a:off x="4389120" y="130759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or 56">
              <a:extLst>
                <a:ext uri="{FF2B5EF4-FFF2-40B4-BE49-F238E27FC236}">
                  <a16:creationId xmlns:a16="http://schemas.microsoft.com/office/drawing/2014/main" id="{6E347756-89CB-54BA-B6A8-F168DDD78C21}"/>
                </a:ext>
              </a:extLst>
            </p:cNvPr>
            <p:cNvCxnSpPr/>
            <p:nvPr/>
          </p:nvCxnSpPr>
          <p:spPr>
            <a:xfrm>
              <a:off x="5193792" y="130759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4B92002-DFD7-F9F6-C8C0-A0BF0AC40D22}"/>
                </a:ext>
              </a:extLst>
            </p:cNvPr>
            <p:cNvSpPr/>
            <p:nvPr/>
          </p:nvSpPr>
          <p:spPr>
            <a:xfrm>
              <a:off x="274320" y="121615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7D149F7-7B3A-0919-5DE4-AB924292D567}"/>
                </a:ext>
              </a:extLst>
            </p:cNvPr>
            <p:cNvSpPr txBox="1"/>
            <p:nvPr/>
          </p:nvSpPr>
          <p:spPr>
            <a:xfrm>
              <a:off x="-36576" y="144475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Welcome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8C246C6-F65B-B667-FD78-F6C9599C5250}"/>
                </a:ext>
              </a:extLst>
            </p:cNvPr>
            <p:cNvSpPr/>
            <p:nvPr/>
          </p:nvSpPr>
          <p:spPr>
            <a:xfrm>
              <a:off x="1078992" y="121615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90ACFC3-09FA-9FEA-8E7A-3B29DE45CC94}"/>
                </a:ext>
              </a:extLst>
            </p:cNvPr>
            <p:cNvSpPr txBox="1"/>
            <p:nvPr/>
          </p:nvSpPr>
          <p:spPr>
            <a:xfrm>
              <a:off x="768096" y="144475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Your Role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ABF9D0EE-686E-77BD-E572-30746775365C}"/>
                </a:ext>
              </a:extLst>
            </p:cNvPr>
            <p:cNvSpPr/>
            <p:nvPr/>
          </p:nvSpPr>
          <p:spPr>
            <a:xfrm>
              <a:off x="1856232" y="1188720"/>
              <a:ext cx="237744" cy="237744"/>
            </a:xfrm>
            <a:prstGeom prst="ellipse">
              <a:avLst/>
            </a:prstGeom>
            <a:solidFill>
              <a:srgbClr val="FEE12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3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F318373-1D26-BFE9-B66F-4E66B3FB0300}"/>
                </a:ext>
              </a:extLst>
            </p:cNvPr>
            <p:cNvSpPr txBox="1"/>
            <p:nvPr/>
          </p:nvSpPr>
          <p:spPr>
            <a:xfrm>
              <a:off x="1572768" y="144475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Good Teaching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0C9A580-9282-D23D-45D9-3644CF71FD1B}"/>
                </a:ext>
              </a:extLst>
            </p:cNvPr>
            <p:cNvSpPr/>
            <p:nvPr/>
          </p:nvSpPr>
          <p:spPr>
            <a:xfrm>
              <a:off x="2688336" y="121615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B60AB0A-8717-4867-67D3-DDC412AA429B}"/>
                </a:ext>
              </a:extLst>
            </p:cNvPr>
            <p:cNvSpPr txBox="1"/>
            <p:nvPr/>
          </p:nvSpPr>
          <p:spPr>
            <a:xfrm>
              <a:off x="2377440" y="144475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Community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E8D8F90-32D4-F09A-B56B-9A6FB472675D}"/>
                </a:ext>
              </a:extLst>
            </p:cNvPr>
            <p:cNvSpPr/>
            <p:nvPr/>
          </p:nvSpPr>
          <p:spPr>
            <a:xfrm>
              <a:off x="3493008" y="121615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A8233B8-A7AE-029E-3CDB-03078045BBCD}"/>
                </a:ext>
              </a:extLst>
            </p:cNvPr>
            <p:cNvSpPr txBox="1"/>
            <p:nvPr/>
          </p:nvSpPr>
          <p:spPr>
            <a:xfrm>
              <a:off x="3182112" y="144475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Planning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976F0F2-7DAE-0474-141F-3A64C63172BA}"/>
                </a:ext>
              </a:extLst>
            </p:cNvPr>
            <p:cNvSpPr/>
            <p:nvPr/>
          </p:nvSpPr>
          <p:spPr>
            <a:xfrm>
              <a:off x="4297680" y="121615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6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5D0AC24-EABC-FB94-4C72-1A148DCAA2CE}"/>
                </a:ext>
              </a:extLst>
            </p:cNvPr>
            <p:cNvSpPr txBox="1"/>
            <p:nvPr/>
          </p:nvSpPr>
          <p:spPr>
            <a:xfrm>
              <a:off x="3986784" y="144475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Active Learning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A6083A9-E70D-F3D8-F9F9-7139A12A9D73}"/>
                </a:ext>
              </a:extLst>
            </p:cNvPr>
            <p:cNvSpPr/>
            <p:nvPr/>
          </p:nvSpPr>
          <p:spPr>
            <a:xfrm>
              <a:off x="5102352" y="121615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7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7381545-B1E7-A252-B76F-9766EB8A442B}"/>
                </a:ext>
              </a:extLst>
            </p:cNvPr>
            <p:cNvSpPr txBox="1"/>
            <p:nvPr/>
          </p:nvSpPr>
          <p:spPr>
            <a:xfrm>
              <a:off x="4791456" y="144475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Support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4C0F4D7-A69D-81FF-C83D-31841722D05E}"/>
                </a:ext>
              </a:extLst>
            </p:cNvPr>
            <p:cNvSpPr/>
            <p:nvPr/>
          </p:nvSpPr>
          <p:spPr>
            <a:xfrm>
              <a:off x="5907024" y="121615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8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433D761-A5AC-9A4C-3ED5-929325945274}"/>
                </a:ext>
              </a:extLst>
            </p:cNvPr>
            <p:cNvSpPr txBox="1"/>
            <p:nvPr/>
          </p:nvSpPr>
          <p:spPr>
            <a:xfrm>
              <a:off x="5596128" y="144475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Feedback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9058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44F77-37B4-CD5D-2A5F-6EC306B4F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038432"/>
            <a:ext cx="8949247" cy="2281187"/>
          </a:xfrm>
        </p:spPr>
        <p:txBody>
          <a:bodyPr/>
          <a:lstStyle/>
          <a:p>
            <a:r>
              <a:rPr lang="en-US" dirty="0">
                <a:solidFill>
                  <a:srgbClr val="FEE11A"/>
                </a:solidFill>
                <a:latin typeface="Source Sans Pro Black"/>
                <a:ea typeface="Source Sans Pro Black"/>
              </a:rPr>
              <a:t>Supporting belonging</a:t>
            </a:r>
            <a:br>
              <a:rPr lang="en-US" dirty="0">
                <a:solidFill>
                  <a:srgbClr val="FEE11A"/>
                </a:solidFill>
                <a:latin typeface="Source Sans Pro Black"/>
                <a:ea typeface="Source Sans Pro Black"/>
              </a:rPr>
            </a:br>
            <a:r>
              <a:rPr lang="en-US" dirty="0">
                <a:solidFill>
                  <a:srgbClr val="FEE11A"/>
                </a:solidFill>
                <a:latin typeface="Source Sans Pro Black"/>
                <a:ea typeface="Source Sans Pro Black"/>
              </a:rPr>
              <a:t>Building community</a:t>
            </a:r>
            <a:br>
              <a:rPr lang="en-US" dirty="0">
                <a:solidFill>
                  <a:srgbClr val="FEE11A"/>
                </a:solidFill>
                <a:latin typeface="Source Sans Pro Black"/>
                <a:ea typeface="Source Sans Pro Black"/>
              </a:rPr>
            </a:br>
            <a:r>
              <a:rPr lang="en-US" dirty="0">
                <a:solidFill>
                  <a:srgbClr val="FEE11A"/>
                </a:solidFill>
                <a:latin typeface="Source Sans Pro Black"/>
                <a:ea typeface="Source Sans Pro Black"/>
              </a:rPr>
              <a:t>Classroom Agreements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075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BD3B09-20C7-DDF7-E373-E76E6E035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nclusive icon">
            <a:extLst>
              <a:ext uri="{FF2B5EF4-FFF2-40B4-BE49-F238E27FC236}">
                <a16:creationId xmlns:a16="http://schemas.microsoft.com/office/drawing/2014/main" id="{27550FD9-E6B4-C467-FACF-D05B2D8E3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1280" y="137160"/>
            <a:ext cx="1417320" cy="13337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A4541C-EDEE-6050-2F0E-F985C5C4BA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0" y="275194"/>
            <a:ext cx="10706102" cy="1057656"/>
          </a:xfrm>
        </p:spPr>
        <p:txBody>
          <a:bodyPr/>
          <a:lstStyle/>
          <a:p>
            <a:r>
              <a:rPr lang="en-US" dirty="0"/>
              <a:t>Inclusive teaching</a:t>
            </a:r>
            <a:r>
              <a:rPr lang="en-US" baseline="0" dirty="0"/>
              <a:t> &amp; belonging at UO means</a:t>
            </a:r>
            <a:endParaRPr lang="en-US" dirty="0"/>
          </a:p>
        </p:txBody>
      </p:sp>
      <p:grpSp>
        <p:nvGrpSpPr>
          <p:cNvPr id="72" name="Two parts of inclusive teaching" descr="Participation: every student can take part fully, and their presence is valued. In your section: learn and use names, set group agreements together, offer more than one way to take part. Representation: students see themselves in the work of the course. In your section: draw on a range of scholars and contexts, invite lived experience as evidence, show that knowledge is contested and evolving.">
            <a:extLst>
              <a:ext uri="{FF2B5EF4-FFF2-40B4-BE49-F238E27FC236}">
                <a16:creationId xmlns:a16="http://schemas.microsoft.com/office/drawing/2014/main" id="{4617423A-3435-2F49-B1D9-C4F3C052646A}"/>
              </a:ext>
            </a:extLst>
          </p:cNvPr>
          <p:cNvGrpSpPr/>
          <p:nvPr/>
        </p:nvGrpSpPr>
        <p:grpSpPr>
          <a:xfrm>
            <a:off x="731520" y="1600200"/>
            <a:ext cx="10927079" cy="3200400"/>
            <a:chOff x="731520" y="1600200"/>
            <a:chExt cx="10927079" cy="3200400"/>
          </a:xfrm>
        </p:grpSpPr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7AC20C33-50AE-8C91-FB2E-7AE2ADED7CEB}"/>
                </a:ext>
              </a:extLst>
            </p:cNvPr>
            <p:cNvSpPr/>
            <p:nvPr/>
          </p:nvSpPr>
          <p:spPr>
            <a:xfrm>
              <a:off x="731520" y="1600200"/>
              <a:ext cx="5303520" cy="3200400"/>
            </a:xfrm>
            <a:prstGeom prst="roundRect">
              <a:avLst>
                <a:gd name="adj" fmla="val 5142"/>
              </a:avLst>
            </a:prstGeom>
            <a:solidFill>
              <a:srgbClr val="FFFFFF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4" name="Round Same Side Corner Rectangle 73">
              <a:extLst>
                <a:ext uri="{FF2B5EF4-FFF2-40B4-BE49-F238E27FC236}">
                  <a16:creationId xmlns:a16="http://schemas.microsoft.com/office/drawing/2014/main" id="{78DC6510-F6AA-2E4A-2E07-D58BEC75315C}"/>
                </a:ext>
              </a:extLst>
            </p:cNvPr>
            <p:cNvSpPr/>
            <p:nvPr/>
          </p:nvSpPr>
          <p:spPr>
            <a:xfrm>
              <a:off x="731520" y="1600200"/>
              <a:ext cx="5303520" cy="548640"/>
            </a:xfrm>
            <a:prstGeom prst="round2SameRect">
              <a:avLst>
                <a:gd name="adj1" fmla="val 30000"/>
                <a:gd name="adj2" fmla="val 0"/>
              </a:avLst>
            </a:prstGeom>
            <a:solidFill>
              <a:srgbClr val="15473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spcAft>
                  <a:spcPts val="0"/>
                </a:spcAft>
              </a:pPr>
              <a:r>
                <a:rPr sz="2400" b="1">
                  <a:solidFill>
                    <a:srgbClr val="FFFFFF"/>
                  </a:solidFill>
                  <a:latin typeface="Source Sans Pro"/>
                </a:rPr>
                <a:t>Participation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21984FC-CB57-F0ED-0E3A-FBB8DA69BE8E}"/>
                </a:ext>
              </a:extLst>
            </p:cNvPr>
            <p:cNvSpPr txBox="1"/>
            <p:nvPr/>
          </p:nvSpPr>
          <p:spPr>
            <a:xfrm>
              <a:off x="1005840" y="2286000"/>
              <a:ext cx="4754880" cy="73152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2000" b="1">
                  <a:solidFill>
                    <a:srgbClr val="154733"/>
                  </a:solidFill>
                  <a:latin typeface="Source Sans Pro"/>
                </a:rPr>
                <a:t>Every student can take part fully, and their presence is valued.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0153048-7F8B-B370-FC5B-89D68699654F}"/>
                </a:ext>
              </a:extLst>
            </p:cNvPr>
            <p:cNvSpPr txBox="1"/>
            <p:nvPr/>
          </p:nvSpPr>
          <p:spPr>
            <a:xfrm>
              <a:off x="1005840" y="3063240"/>
              <a:ext cx="4754880" cy="320040"/>
            </a:xfrm>
            <a:prstGeom prst="rect">
              <a:avLst/>
            </a:prstGeom>
            <a:noFill/>
          </p:spPr>
          <p:txBody>
            <a:bodyPr wrap="square" lIns="0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1300" b="1">
                  <a:solidFill>
                    <a:srgbClr val="007030"/>
                  </a:solidFill>
                  <a:latin typeface="Source Sans Pro"/>
                </a:rPr>
                <a:t>IN YOUR SECTION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9D0422E-6FF2-79CC-EC1B-D78F42D24AE3}"/>
                </a:ext>
              </a:extLst>
            </p:cNvPr>
            <p:cNvSpPr txBox="1"/>
            <p:nvPr/>
          </p:nvSpPr>
          <p:spPr>
            <a:xfrm>
              <a:off x="1005840" y="3383280"/>
              <a:ext cx="4846320" cy="137160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marL="228600" indent="-228600" algn="l">
                <a:spcAft>
                  <a:spcPts val="600"/>
                </a:spcAft>
                <a:buClr>
                  <a:srgbClr val="154733"/>
                </a:buClr>
                <a:buChar char="•"/>
              </a:pPr>
              <a:r>
                <a:rPr sz="1800" b="0">
                  <a:solidFill>
                    <a:srgbClr val="222222"/>
                  </a:solidFill>
                  <a:latin typeface="Source Sans Pro"/>
                </a:rPr>
                <a:t>Learn and use names</a:t>
              </a:r>
            </a:p>
            <a:p>
              <a:pPr marL="228600" indent="-228600" algn="l">
                <a:spcAft>
                  <a:spcPts val="600"/>
                </a:spcAft>
                <a:buClr>
                  <a:srgbClr val="154733"/>
                </a:buClr>
                <a:buChar char="•"/>
              </a:pPr>
              <a:r>
                <a:rPr sz="1800" b="0">
                  <a:solidFill>
                    <a:srgbClr val="222222"/>
                  </a:solidFill>
                  <a:latin typeface="Source Sans Pro"/>
                </a:rPr>
                <a:t>Set group agreements together</a:t>
              </a:r>
            </a:p>
            <a:p>
              <a:pPr marL="228600" indent="-228600" algn="l">
                <a:spcAft>
                  <a:spcPts val="600"/>
                </a:spcAft>
                <a:buClr>
                  <a:srgbClr val="154733"/>
                </a:buClr>
                <a:buChar char="•"/>
              </a:pPr>
              <a:r>
                <a:rPr sz="1800" b="0">
                  <a:solidFill>
                    <a:srgbClr val="222222"/>
                  </a:solidFill>
                  <a:latin typeface="Source Sans Pro"/>
                </a:rPr>
                <a:t>Offer more than one way to take part</a:t>
              </a:r>
            </a:p>
          </p:txBody>
        </p:sp>
        <p:sp>
          <p:nvSpPr>
            <p:cNvPr id="78" name="Rounded Rectangle 77">
              <a:extLst>
                <a:ext uri="{FF2B5EF4-FFF2-40B4-BE49-F238E27FC236}">
                  <a16:creationId xmlns:a16="http://schemas.microsoft.com/office/drawing/2014/main" id="{49F5D52C-9C3B-D5F6-AC99-DD17FF03FD27}"/>
                </a:ext>
              </a:extLst>
            </p:cNvPr>
            <p:cNvSpPr/>
            <p:nvPr/>
          </p:nvSpPr>
          <p:spPr>
            <a:xfrm>
              <a:off x="6355079" y="1600200"/>
              <a:ext cx="5303520" cy="3200400"/>
            </a:xfrm>
            <a:prstGeom prst="roundRect">
              <a:avLst>
                <a:gd name="adj" fmla="val 5142"/>
              </a:avLst>
            </a:prstGeom>
            <a:solidFill>
              <a:srgbClr val="FFFFFF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9" name="Round Same Side Corner Rectangle 78">
              <a:extLst>
                <a:ext uri="{FF2B5EF4-FFF2-40B4-BE49-F238E27FC236}">
                  <a16:creationId xmlns:a16="http://schemas.microsoft.com/office/drawing/2014/main" id="{95195824-EBB1-C89A-1B74-B0DC040F371B}"/>
                </a:ext>
              </a:extLst>
            </p:cNvPr>
            <p:cNvSpPr/>
            <p:nvPr/>
          </p:nvSpPr>
          <p:spPr>
            <a:xfrm>
              <a:off x="6355079" y="1600200"/>
              <a:ext cx="5303520" cy="548640"/>
            </a:xfrm>
            <a:prstGeom prst="round2SameRect">
              <a:avLst>
                <a:gd name="adj1" fmla="val 30000"/>
                <a:gd name="adj2" fmla="val 0"/>
              </a:avLst>
            </a:prstGeom>
            <a:solidFill>
              <a:srgbClr val="15473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spcAft>
                  <a:spcPts val="0"/>
                </a:spcAft>
              </a:pPr>
              <a:r>
                <a:rPr sz="2400" b="1">
                  <a:solidFill>
                    <a:srgbClr val="FFFFFF"/>
                  </a:solidFill>
                  <a:latin typeface="Source Sans Pro"/>
                </a:rPr>
                <a:t>Representation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5369EA3-00F0-3C70-529B-04BF070590D6}"/>
                </a:ext>
              </a:extLst>
            </p:cNvPr>
            <p:cNvSpPr txBox="1"/>
            <p:nvPr/>
          </p:nvSpPr>
          <p:spPr>
            <a:xfrm>
              <a:off x="6629399" y="2286000"/>
              <a:ext cx="4754880" cy="73152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2000" b="1">
                  <a:solidFill>
                    <a:srgbClr val="154733"/>
                  </a:solidFill>
                  <a:latin typeface="Source Sans Pro"/>
                </a:rPr>
                <a:t>Students see themselves in the work of the course.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E950B8E-CB00-7BDA-18E6-142A802FB058}"/>
                </a:ext>
              </a:extLst>
            </p:cNvPr>
            <p:cNvSpPr txBox="1"/>
            <p:nvPr/>
          </p:nvSpPr>
          <p:spPr>
            <a:xfrm>
              <a:off x="6629399" y="3063240"/>
              <a:ext cx="4754880" cy="320040"/>
            </a:xfrm>
            <a:prstGeom prst="rect">
              <a:avLst/>
            </a:prstGeom>
            <a:noFill/>
          </p:spPr>
          <p:txBody>
            <a:bodyPr wrap="square" lIns="0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1300" b="1">
                  <a:solidFill>
                    <a:srgbClr val="007030"/>
                  </a:solidFill>
                  <a:latin typeface="Source Sans Pro"/>
                </a:rPr>
                <a:t>IN YOUR SECTION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ECDF951-76FE-7229-5ECA-83FC3C57FC68}"/>
                </a:ext>
              </a:extLst>
            </p:cNvPr>
            <p:cNvSpPr txBox="1"/>
            <p:nvPr/>
          </p:nvSpPr>
          <p:spPr>
            <a:xfrm>
              <a:off x="6629399" y="3383280"/>
              <a:ext cx="4846320" cy="137160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marL="228600" indent="-228600" algn="l">
                <a:spcAft>
                  <a:spcPts val="600"/>
                </a:spcAft>
                <a:buClr>
                  <a:srgbClr val="154733"/>
                </a:buClr>
                <a:buChar char="•"/>
              </a:pPr>
              <a:r>
                <a:rPr sz="1800" b="0">
                  <a:solidFill>
                    <a:srgbClr val="222222"/>
                  </a:solidFill>
                  <a:latin typeface="Source Sans Pro"/>
                </a:rPr>
                <a:t>Draw on a range of scholars and contexts</a:t>
              </a:r>
            </a:p>
            <a:p>
              <a:pPr marL="228600" indent="-228600" algn="l">
                <a:spcAft>
                  <a:spcPts val="600"/>
                </a:spcAft>
                <a:buClr>
                  <a:srgbClr val="154733"/>
                </a:buClr>
                <a:buChar char="•"/>
              </a:pPr>
              <a:r>
                <a:rPr sz="1800" b="0">
                  <a:solidFill>
                    <a:srgbClr val="222222"/>
                  </a:solidFill>
                  <a:latin typeface="Source Sans Pro"/>
                </a:rPr>
                <a:t>Invite lived experience as evidence</a:t>
              </a:r>
            </a:p>
            <a:p>
              <a:pPr marL="228600" indent="-228600" algn="l">
                <a:spcAft>
                  <a:spcPts val="600"/>
                </a:spcAft>
                <a:buClr>
                  <a:srgbClr val="154733"/>
                </a:buClr>
                <a:buChar char="•"/>
              </a:pPr>
              <a:r>
                <a:rPr sz="1800" b="0">
                  <a:solidFill>
                    <a:srgbClr val="222222"/>
                  </a:solidFill>
                  <a:latin typeface="Source Sans Pro"/>
                </a:rPr>
                <a:t>Show that knowledge is contested and evolving</a:t>
              </a:r>
            </a:p>
          </p:txBody>
        </p:sp>
      </p:grpSp>
      <p:sp>
        <p:nvSpPr>
          <p:cNvPr id="83" name="Takeaway">
            <a:extLst>
              <a:ext uri="{FF2B5EF4-FFF2-40B4-BE49-F238E27FC236}">
                <a16:creationId xmlns:a16="http://schemas.microsoft.com/office/drawing/2014/main" id="{3FB89496-B687-5FF1-C59F-93731579CA9E}"/>
              </a:ext>
            </a:extLst>
          </p:cNvPr>
          <p:cNvSpPr/>
          <p:nvPr/>
        </p:nvSpPr>
        <p:spPr>
          <a:xfrm>
            <a:off x="731520" y="4983480"/>
            <a:ext cx="10927080" cy="868680"/>
          </a:xfrm>
          <a:prstGeom prst="rect">
            <a:avLst/>
          </a:prstGeom>
          <a:solidFill>
            <a:srgbClr val="1547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 i="1">
                <a:solidFill>
                  <a:srgbClr val="FEE123"/>
                </a:solidFill>
                <a:latin typeface="Source Sans Pro"/>
              </a:rPr>
              <a:t>All</a:t>
            </a:r>
            <a:r>
              <a:rPr sz="2800" b="1">
                <a:solidFill>
                  <a:srgbClr val="FFFFFF"/>
                </a:solidFill>
                <a:latin typeface="Source Sans Pro"/>
              </a:rPr>
              <a:t> our students have earned a place at UO and can succeed.</a:t>
            </a:r>
          </a:p>
        </p:txBody>
      </p:sp>
      <p:grpSp>
        <p:nvGrpSpPr>
          <p:cNvPr id="84" name="Progress tracker 4 of 8">
            <a:extLst>
              <a:ext uri="{FF2B5EF4-FFF2-40B4-BE49-F238E27FC236}">
                <a16:creationId xmlns:a16="http://schemas.microsoft.com/office/drawing/2014/main" id="{F00538D5-E1A0-AE0A-32F6-113E83B48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46304" y="6172200"/>
            <a:ext cx="6437376" cy="438912"/>
            <a:chOff x="146304" y="6172200"/>
            <a:chExt cx="6437376" cy="438912"/>
          </a:xfrm>
        </p:grpSpPr>
        <p:cxnSp>
          <p:nvCxnSpPr>
            <p:cNvPr id="85" name="Connector 16">
              <a:extLst>
                <a:ext uri="{FF2B5EF4-FFF2-40B4-BE49-F238E27FC236}">
                  <a16:creationId xmlns:a16="http://schemas.microsoft.com/office/drawing/2014/main" id="{37804801-2807-1624-B4C5-D08E3D12D35D}"/>
                </a:ext>
              </a:extLst>
            </p:cNvPr>
            <p:cNvCxnSpPr/>
            <p:nvPr/>
          </p:nvCxnSpPr>
          <p:spPr>
            <a:xfrm>
              <a:off x="548640" y="629107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or 17">
              <a:extLst>
                <a:ext uri="{FF2B5EF4-FFF2-40B4-BE49-F238E27FC236}">
                  <a16:creationId xmlns:a16="http://schemas.microsoft.com/office/drawing/2014/main" id="{9E1EC5AE-3F96-2B0D-1937-B352C228A3A3}"/>
                </a:ext>
              </a:extLst>
            </p:cNvPr>
            <p:cNvCxnSpPr/>
            <p:nvPr/>
          </p:nvCxnSpPr>
          <p:spPr>
            <a:xfrm>
              <a:off x="1353312" y="629107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or 18">
              <a:extLst>
                <a:ext uri="{FF2B5EF4-FFF2-40B4-BE49-F238E27FC236}">
                  <a16:creationId xmlns:a16="http://schemas.microsoft.com/office/drawing/2014/main" id="{00A28055-2434-8114-C0ED-CE7C19656A3A}"/>
                </a:ext>
              </a:extLst>
            </p:cNvPr>
            <p:cNvCxnSpPr/>
            <p:nvPr/>
          </p:nvCxnSpPr>
          <p:spPr>
            <a:xfrm>
              <a:off x="2157984" y="629107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or 19">
              <a:extLst>
                <a:ext uri="{FF2B5EF4-FFF2-40B4-BE49-F238E27FC236}">
                  <a16:creationId xmlns:a16="http://schemas.microsoft.com/office/drawing/2014/main" id="{02BF706A-A571-83FA-AE30-A83893D9D80C}"/>
                </a:ext>
              </a:extLst>
            </p:cNvPr>
            <p:cNvCxnSpPr/>
            <p:nvPr/>
          </p:nvCxnSpPr>
          <p:spPr>
            <a:xfrm>
              <a:off x="2962656" y="629107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ctor 20">
              <a:extLst>
                <a:ext uri="{FF2B5EF4-FFF2-40B4-BE49-F238E27FC236}">
                  <a16:creationId xmlns:a16="http://schemas.microsoft.com/office/drawing/2014/main" id="{73E8FE09-B75E-7604-E035-C547DDA7014F}"/>
                </a:ext>
              </a:extLst>
            </p:cNvPr>
            <p:cNvCxnSpPr/>
            <p:nvPr/>
          </p:nvCxnSpPr>
          <p:spPr>
            <a:xfrm>
              <a:off x="3767328" y="629107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ctor 21">
              <a:extLst>
                <a:ext uri="{FF2B5EF4-FFF2-40B4-BE49-F238E27FC236}">
                  <a16:creationId xmlns:a16="http://schemas.microsoft.com/office/drawing/2014/main" id="{660D9F36-F560-D4AC-7C47-3904EDA1AA79}"/>
                </a:ext>
              </a:extLst>
            </p:cNvPr>
            <p:cNvCxnSpPr/>
            <p:nvPr/>
          </p:nvCxnSpPr>
          <p:spPr>
            <a:xfrm>
              <a:off x="4572000" y="629107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ctor 22">
              <a:extLst>
                <a:ext uri="{FF2B5EF4-FFF2-40B4-BE49-F238E27FC236}">
                  <a16:creationId xmlns:a16="http://schemas.microsoft.com/office/drawing/2014/main" id="{6CD4B28B-C583-0348-1152-4E3D0BC39229}"/>
                </a:ext>
              </a:extLst>
            </p:cNvPr>
            <p:cNvCxnSpPr/>
            <p:nvPr/>
          </p:nvCxnSpPr>
          <p:spPr>
            <a:xfrm>
              <a:off x="5376672" y="629107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EEB2D147-E508-88B1-85AA-08E5365D9EBC}"/>
                </a:ext>
              </a:extLst>
            </p:cNvPr>
            <p:cNvSpPr/>
            <p:nvPr/>
          </p:nvSpPr>
          <p:spPr>
            <a:xfrm>
              <a:off x="457200" y="619963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FD9CE23-F417-8285-95EF-7620E5DFB872}"/>
                </a:ext>
              </a:extLst>
            </p:cNvPr>
            <p:cNvSpPr txBox="1"/>
            <p:nvPr/>
          </p:nvSpPr>
          <p:spPr>
            <a:xfrm>
              <a:off x="146304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Welcome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5DAF3A4B-1DA7-003C-A05D-F9388AD9C738}"/>
                </a:ext>
              </a:extLst>
            </p:cNvPr>
            <p:cNvSpPr/>
            <p:nvPr/>
          </p:nvSpPr>
          <p:spPr>
            <a:xfrm>
              <a:off x="1261872" y="619963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BEEC541-9ADD-FFE7-048C-879508461081}"/>
                </a:ext>
              </a:extLst>
            </p:cNvPr>
            <p:cNvSpPr txBox="1"/>
            <p:nvPr/>
          </p:nvSpPr>
          <p:spPr>
            <a:xfrm>
              <a:off x="950976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Your Role</a:t>
              </a: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18DC3E6-0059-4407-D516-8045FB94DE22}"/>
                </a:ext>
              </a:extLst>
            </p:cNvPr>
            <p:cNvSpPr/>
            <p:nvPr/>
          </p:nvSpPr>
          <p:spPr>
            <a:xfrm>
              <a:off x="2066544" y="619963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C5EA159-2CAB-22E8-6CF3-C704BE3CB57F}"/>
                </a:ext>
              </a:extLst>
            </p:cNvPr>
            <p:cNvSpPr txBox="1"/>
            <p:nvPr/>
          </p:nvSpPr>
          <p:spPr>
            <a:xfrm>
              <a:off x="1755648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Good Teaching</a:t>
              </a: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7A768C87-BF51-72E1-D869-1FDF1C12E483}"/>
                </a:ext>
              </a:extLst>
            </p:cNvPr>
            <p:cNvSpPr/>
            <p:nvPr/>
          </p:nvSpPr>
          <p:spPr>
            <a:xfrm>
              <a:off x="2843784" y="6172200"/>
              <a:ext cx="237744" cy="237744"/>
            </a:xfrm>
            <a:prstGeom prst="ellipse">
              <a:avLst/>
            </a:prstGeom>
            <a:solidFill>
              <a:srgbClr val="FEE12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4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B36B5E7-9347-B1FE-DB37-75B8BDA9A3D4}"/>
                </a:ext>
              </a:extLst>
            </p:cNvPr>
            <p:cNvSpPr txBox="1"/>
            <p:nvPr/>
          </p:nvSpPr>
          <p:spPr>
            <a:xfrm>
              <a:off x="2560320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Community</a:t>
              </a: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2A1FA9BC-B0BF-2DA7-F6E3-D683D686C12E}"/>
                </a:ext>
              </a:extLst>
            </p:cNvPr>
            <p:cNvSpPr/>
            <p:nvPr/>
          </p:nvSpPr>
          <p:spPr>
            <a:xfrm>
              <a:off x="3675888" y="619963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5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C29EDE28-528D-93A9-9026-D3274D7A08A8}"/>
                </a:ext>
              </a:extLst>
            </p:cNvPr>
            <p:cNvSpPr txBox="1"/>
            <p:nvPr/>
          </p:nvSpPr>
          <p:spPr>
            <a:xfrm>
              <a:off x="3364992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Planning</a:t>
              </a: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18D4A984-C93F-8CCB-A38A-F4760809B36A}"/>
                </a:ext>
              </a:extLst>
            </p:cNvPr>
            <p:cNvSpPr/>
            <p:nvPr/>
          </p:nvSpPr>
          <p:spPr>
            <a:xfrm>
              <a:off x="4480560" y="619963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6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41B55FF-A6AC-1574-852E-D0579EC0C5C5}"/>
                </a:ext>
              </a:extLst>
            </p:cNvPr>
            <p:cNvSpPr txBox="1"/>
            <p:nvPr/>
          </p:nvSpPr>
          <p:spPr>
            <a:xfrm>
              <a:off x="4169664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Active Learning</a:t>
              </a: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B97BB45B-A993-B0AC-9912-63634B24D076}"/>
                </a:ext>
              </a:extLst>
            </p:cNvPr>
            <p:cNvSpPr/>
            <p:nvPr/>
          </p:nvSpPr>
          <p:spPr>
            <a:xfrm>
              <a:off x="5285232" y="619963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7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6F35D4A-510E-3EC9-147B-A3DCEF6D084A}"/>
                </a:ext>
              </a:extLst>
            </p:cNvPr>
            <p:cNvSpPr txBox="1"/>
            <p:nvPr/>
          </p:nvSpPr>
          <p:spPr>
            <a:xfrm>
              <a:off x="4974336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Support</a:t>
              </a: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72539FDD-4942-17B6-4266-00AB0463EBE2}"/>
                </a:ext>
              </a:extLst>
            </p:cNvPr>
            <p:cNvSpPr/>
            <p:nvPr/>
          </p:nvSpPr>
          <p:spPr>
            <a:xfrm>
              <a:off x="6089904" y="619963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8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A962134-1298-2866-9BEB-5FF4F5ADB1A5}"/>
                </a:ext>
              </a:extLst>
            </p:cNvPr>
            <p:cNvSpPr txBox="1"/>
            <p:nvPr/>
          </p:nvSpPr>
          <p:spPr>
            <a:xfrm>
              <a:off x="5779008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Feedback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9406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C9049-D790-1766-5E30-AECA8E748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hoto" descr="Graduate students smiling and clapping around tables in a workshop room.">
            <a:extLst>
              <a:ext uri="{FF2B5EF4-FFF2-40B4-BE49-F238E27FC236}">
                <a16:creationId xmlns:a16="http://schemas.microsoft.com/office/drawing/2014/main" id="{3F326A96-CDBF-8009-839A-3F90FF85B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48640"/>
            <a:ext cx="4968525" cy="5212080"/>
          </a:xfrm>
          <a:prstGeom prst="rect">
            <a:avLst/>
          </a:prstGeom>
        </p:spPr>
      </p:pic>
      <p:grpSp>
        <p:nvGrpSpPr>
          <p:cNvPr id="39" name="Activity instructions" descr="Small-group share, 5 minutes. 1. Form groups of 4 to 5. 2. Take turns sharing your name and one practice that built community or belonging for you. 3. Passing is OK; anything you share helps your group. 4. Listen for an idea that resonates, and remember who shared it.">
            <a:extLst>
              <a:ext uri="{FF2B5EF4-FFF2-40B4-BE49-F238E27FC236}">
                <a16:creationId xmlns:a16="http://schemas.microsoft.com/office/drawing/2014/main" id="{E9FAAA36-8971-E0DA-2717-2C4CEF95097C}"/>
              </a:ext>
            </a:extLst>
          </p:cNvPr>
          <p:cNvGrpSpPr/>
          <p:nvPr/>
        </p:nvGrpSpPr>
        <p:grpSpPr>
          <a:xfrm>
            <a:off x="5760720" y="1645920"/>
            <a:ext cx="5897880" cy="4114800"/>
            <a:chOff x="5760720" y="1645920"/>
            <a:chExt cx="5897880" cy="4114800"/>
          </a:xfrm>
        </p:grpSpPr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0F004485-3BF9-2C3F-7FD3-04C7CF0F47D2}"/>
                </a:ext>
              </a:extLst>
            </p:cNvPr>
            <p:cNvSpPr/>
            <p:nvPr/>
          </p:nvSpPr>
          <p:spPr>
            <a:xfrm>
              <a:off x="5760720" y="1645920"/>
              <a:ext cx="5897880" cy="4114800"/>
            </a:xfrm>
            <a:prstGeom prst="roundRect">
              <a:avLst>
                <a:gd name="adj" fmla="val 6000"/>
              </a:avLst>
            </a:prstGeom>
            <a:solidFill>
              <a:srgbClr val="FEE12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A6CB957-7281-3113-CBA0-547FD9F87F86}"/>
                </a:ext>
              </a:extLst>
            </p:cNvPr>
            <p:cNvSpPr txBox="1"/>
            <p:nvPr/>
          </p:nvSpPr>
          <p:spPr>
            <a:xfrm>
              <a:off x="6126480" y="1828800"/>
              <a:ext cx="4114800" cy="502920"/>
            </a:xfrm>
            <a:prstGeom prst="rect">
              <a:avLst/>
            </a:prstGeom>
            <a:noFill/>
          </p:spPr>
          <p:txBody>
            <a:bodyPr wrap="square" lIns="0" anchor="ctr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2400" b="1">
                  <a:solidFill>
                    <a:srgbClr val="154733"/>
                  </a:solidFill>
                  <a:latin typeface="Source Sans Pro"/>
                </a:rPr>
                <a:t>Small-group share</a:t>
              </a:r>
            </a:p>
          </p:txBody>
        </p:sp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5E62B032-40CB-488F-9E77-379432B5C3C3}"/>
                </a:ext>
              </a:extLst>
            </p:cNvPr>
            <p:cNvSpPr/>
            <p:nvPr/>
          </p:nvSpPr>
          <p:spPr>
            <a:xfrm>
              <a:off x="10058400" y="1874519"/>
              <a:ext cx="1280160" cy="457200"/>
            </a:xfrm>
            <a:prstGeom prst="roundRect">
              <a:avLst>
                <a:gd name="adj" fmla="val 50000"/>
              </a:avLst>
            </a:prstGeom>
            <a:solidFill>
              <a:srgbClr val="15473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spcAft>
                  <a:spcPts val="0"/>
                </a:spcAft>
              </a:pPr>
              <a:r>
                <a:rPr sz="2000" b="1">
                  <a:solidFill>
                    <a:srgbClr val="FFFFFF"/>
                  </a:solidFill>
                  <a:latin typeface="Source Sans Pro"/>
                </a:rPr>
                <a:t>5 min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F7E04C3-C9D9-7555-C988-FFBA186747A7}"/>
                </a:ext>
              </a:extLst>
            </p:cNvPr>
            <p:cNvSpPr/>
            <p:nvPr/>
          </p:nvSpPr>
          <p:spPr>
            <a:xfrm>
              <a:off x="6126480" y="2551176"/>
              <a:ext cx="402336" cy="402336"/>
            </a:xfrm>
            <a:prstGeom prst="ellipse">
              <a:avLst/>
            </a:prstGeom>
            <a:solidFill>
              <a:srgbClr val="15473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/>
            <a:lstStyle/>
            <a:p>
              <a:pPr algn="ctr">
                <a:spcAft>
                  <a:spcPts val="0"/>
                </a:spcAft>
              </a:pPr>
              <a:r>
                <a:rPr sz="1800" b="1">
                  <a:solidFill>
                    <a:srgbClr val="FFFFFF"/>
                  </a:solidFill>
                  <a:latin typeface="Source Sans Pro"/>
                </a:rPr>
                <a:t>1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405A3BB-DB3F-EE46-1D4C-598971131F14}"/>
                </a:ext>
              </a:extLst>
            </p:cNvPr>
            <p:cNvSpPr txBox="1"/>
            <p:nvPr/>
          </p:nvSpPr>
          <p:spPr>
            <a:xfrm>
              <a:off x="6720840" y="2514600"/>
              <a:ext cx="4572000" cy="822960"/>
            </a:xfrm>
            <a:prstGeom prst="rect">
              <a:avLst/>
            </a:prstGeom>
            <a:noFill/>
          </p:spPr>
          <p:txBody>
            <a:bodyPr wrap="square" lIns="0" tIns="0">
              <a:spAutoFit/>
            </a:bodyPr>
            <a:lstStyle/>
            <a:p>
              <a:r>
                <a:rPr sz="2000" b="0">
                  <a:solidFill>
                    <a:srgbClr val="222222"/>
                  </a:solidFill>
                  <a:latin typeface="Source Sans Pro"/>
                </a:rPr>
                <a:t>Form groups of 4–5.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9A2DD095-DB66-5E9C-64AF-770981075CD2}"/>
                </a:ext>
              </a:extLst>
            </p:cNvPr>
            <p:cNvSpPr/>
            <p:nvPr/>
          </p:nvSpPr>
          <p:spPr>
            <a:xfrm>
              <a:off x="6126480" y="3054096"/>
              <a:ext cx="402336" cy="402336"/>
            </a:xfrm>
            <a:prstGeom prst="ellipse">
              <a:avLst/>
            </a:prstGeom>
            <a:solidFill>
              <a:srgbClr val="15473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/>
            <a:lstStyle/>
            <a:p>
              <a:pPr algn="ctr">
                <a:spcAft>
                  <a:spcPts val="0"/>
                </a:spcAft>
              </a:pPr>
              <a:r>
                <a:rPr sz="1800" b="1">
                  <a:solidFill>
                    <a:srgbClr val="FFFFFF"/>
                  </a:solidFill>
                  <a:latin typeface="Source Sans Pro"/>
                </a:rPr>
                <a:t>2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7B8AA47-1365-1D0B-A13C-63C295F0F28D}"/>
                </a:ext>
              </a:extLst>
            </p:cNvPr>
            <p:cNvSpPr txBox="1"/>
            <p:nvPr/>
          </p:nvSpPr>
          <p:spPr>
            <a:xfrm>
              <a:off x="6720840" y="3017520"/>
              <a:ext cx="4572000" cy="822960"/>
            </a:xfrm>
            <a:prstGeom prst="rect">
              <a:avLst/>
            </a:prstGeom>
            <a:noFill/>
          </p:spPr>
          <p:txBody>
            <a:bodyPr wrap="square" lIns="0" tIns="0">
              <a:spAutoFit/>
            </a:bodyPr>
            <a:lstStyle/>
            <a:p>
              <a:r>
                <a:rPr sz="2000" b="0">
                  <a:solidFill>
                    <a:srgbClr val="222222"/>
                  </a:solidFill>
                  <a:latin typeface="Source Sans Pro"/>
                </a:rPr>
                <a:t>Take turns sharing your name and </a:t>
              </a:r>
              <a:r>
                <a:rPr sz="2000" b="1">
                  <a:solidFill>
                    <a:srgbClr val="222222"/>
                  </a:solidFill>
                  <a:latin typeface="Source Sans Pro"/>
                </a:rPr>
                <a:t>one practice that built community or belonging</a:t>
              </a:r>
              <a:r>
                <a:rPr sz="2000" b="0">
                  <a:solidFill>
                    <a:srgbClr val="222222"/>
                  </a:solidFill>
                  <a:latin typeface="Source Sans Pro"/>
                </a:rPr>
                <a:t> for you.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CA6F4B85-B229-6BE2-85F1-A3EC97D0E0A4}"/>
                </a:ext>
              </a:extLst>
            </p:cNvPr>
            <p:cNvSpPr/>
            <p:nvPr/>
          </p:nvSpPr>
          <p:spPr>
            <a:xfrm>
              <a:off x="6126480" y="4151376"/>
              <a:ext cx="402336" cy="402336"/>
            </a:xfrm>
            <a:prstGeom prst="ellipse">
              <a:avLst/>
            </a:prstGeom>
            <a:solidFill>
              <a:srgbClr val="15473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/>
            <a:lstStyle/>
            <a:p>
              <a:pPr algn="ctr">
                <a:spcAft>
                  <a:spcPts val="0"/>
                </a:spcAft>
              </a:pPr>
              <a:r>
                <a:rPr sz="1800" b="1">
                  <a:solidFill>
                    <a:srgbClr val="FFFFFF"/>
                  </a:solidFill>
                  <a:latin typeface="Source Sans Pro"/>
                </a:rPr>
                <a:t>3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0DF53D9-0857-77FC-923B-D6BDC6872EBF}"/>
                </a:ext>
              </a:extLst>
            </p:cNvPr>
            <p:cNvSpPr txBox="1"/>
            <p:nvPr/>
          </p:nvSpPr>
          <p:spPr>
            <a:xfrm>
              <a:off x="6720840" y="4114800"/>
              <a:ext cx="4572000" cy="822960"/>
            </a:xfrm>
            <a:prstGeom prst="rect">
              <a:avLst/>
            </a:prstGeom>
            <a:noFill/>
          </p:spPr>
          <p:txBody>
            <a:bodyPr wrap="square" lIns="0" tIns="0">
              <a:spAutoFit/>
            </a:bodyPr>
            <a:lstStyle/>
            <a:p>
              <a:r>
                <a:rPr sz="2000" b="1">
                  <a:solidFill>
                    <a:srgbClr val="222222"/>
                  </a:solidFill>
                  <a:latin typeface="Source Sans Pro"/>
                </a:rPr>
                <a:t>Passing is OK</a:t>
              </a:r>
              <a:r>
                <a:rPr sz="2000" b="0">
                  <a:solidFill>
                    <a:srgbClr val="222222"/>
                  </a:solidFill>
                  <a:latin typeface="Source Sans Pro"/>
                </a:rPr>
                <a:t> — anything you share helps your group.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D29C621-7240-1553-9EFD-BDF6EC1DA74E}"/>
                </a:ext>
              </a:extLst>
            </p:cNvPr>
            <p:cNvSpPr/>
            <p:nvPr/>
          </p:nvSpPr>
          <p:spPr>
            <a:xfrm>
              <a:off x="6126480" y="4882896"/>
              <a:ext cx="402336" cy="402336"/>
            </a:xfrm>
            <a:prstGeom prst="ellipse">
              <a:avLst/>
            </a:prstGeom>
            <a:solidFill>
              <a:srgbClr val="15473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/>
            <a:lstStyle/>
            <a:p>
              <a:pPr algn="ctr">
                <a:spcAft>
                  <a:spcPts val="0"/>
                </a:spcAft>
              </a:pPr>
              <a:r>
                <a:rPr sz="1800" b="1">
                  <a:solidFill>
                    <a:srgbClr val="FFFFFF"/>
                  </a:solidFill>
                  <a:latin typeface="Source Sans Pro"/>
                </a:rPr>
                <a:t>4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BD1BB89-657C-7741-0D99-B0DCF21F761D}"/>
                </a:ext>
              </a:extLst>
            </p:cNvPr>
            <p:cNvSpPr txBox="1"/>
            <p:nvPr/>
          </p:nvSpPr>
          <p:spPr>
            <a:xfrm>
              <a:off x="6720840" y="4846320"/>
              <a:ext cx="4572000" cy="822960"/>
            </a:xfrm>
            <a:prstGeom prst="rect">
              <a:avLst/>
            </a:prstGeom>
            <a:noFill/>
          </p:spPr>
          <p:txBody>
            <a:bodyPr wrap="square" lIns="0" tIns="0">
              <a:spAutoFit/>
            </a:bodyPr>
            <a:lstStyle/>
            <a:p>
              <a:r>
                <a:rPr sz="2000" b="0">
                  <a:solidFill>
                    <a:srgbClr val="222222"/>
                  </a:solidFill>
                  <a:latin typeface="Source Sans Pro"/>
                </a:rPr>
                <a:t>Listen for an idea that resonates, and </a:t>
              </a:r>
              <a:r>
                <a:rPr sz="2000" b="1">
                  <a:solidFill>
                    <a:srgbClr val="222222"/>
                  </a:solidFill>
                  <a:latin typeface="Source Sans Pro"/>
                </a:rPr>
                <a:t>remember who shared it.</a:t>
              </a:r>
            </a:p>
          </p:txBody>
        </p:sp>
      </p:grpSp>
      <p:grpSp>
        <p:nvGrpSpPr>
          <p:cNvPr id="51" name="Progress tracker 4 of 8" descr="Progress: section 4 of 8, Community. Previous: Welcome, Your Role, Good Teaching. Up next: Planning, Active Learning, Support, Feedback.">
            <a:extLst>
              <a:ext uri="{FF2B5EF4-FFF2-40B4-BE49-F238E27FC236}">
                <a16:creationId xmlns:a16="http://schemas.microsoft.com/office/drawing/2014/main" id="{92B5ED3C-F851-643E-C0C7-BCF69947A428}"/>
              </a:ext>
            </a:extLst>
          </p:cNvPr>
          <p:cNvGrpSpPr/>
          <p:nvPr/>
        </p:nvGrpSpPr>
        <p:grpSpPr>
          <a:xfrm>
            <a:off x="146304" y="6172200"/>
            <a:ext cx="6437376" cy="438912"/>
            <a:chOff x="146304" y="6172200"/>
            <a:chExt cx="6437376" cy="438912"/>
          </a:xfrm>
        </p:grpSpPr>
        <p:cxnSp>
          <p:nvCxnSpPr>
            <p:cNvPr id="52" name="Connector 16">
              <a:extLst>
                <a:ext uri="{FF2B5EF4-FFF2-40B4-BE49-F238E27FC236}">
                  <a16:creationId xmlns:a16="http://schemas.microsoft.com/office/drawing/2014/main" id="{95953B16-2811-1D94-D9AF-BDF73161CF21}"/>
                </a:ext>
              </a:extLst>
            </p:cNvPr>
            <p:cNvCxnSpPr/>
            <p:nvPr/>
          </p:nvCxnSpPr>
          <p:spPr>
            <a:xfrm>
              <a:off x="548640" y="629107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or 17">
              <a:extLst>
                <a:ext uri="{FF2B5EF4-FFF2-40B4-BE49-F238E27FC236}">
                  <a16:creationId xmlns:a16="http://schemas.microsoft.com/office/drawing/2014/main" id="{52E6B84A-D821-7B60-F47E-3FEC0CAF23D5}"/>
                </a:ext>
              </a:extLst>
            </p:cNvPr>
            <p:cNvCxnSpPr/>
            <p:nvPr/>
          </p:nvCxnSpPr>
          <p:spPr>
            <a:xfrm>
              <a:off x="1353312" y="629107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or 18">
              <a:extLst>
                <a:ext uri="{FF2B5EF4-FFF2-40B4-BE49-F238E27FC236}">
                  <a16:creationId xmlns:a16="http://schemas.microsoft.com/office/drawing/2014/main" id="{45FF0130-9991-6042-E863-6F2A2BF8FF9F}"/>
                </a:ext>
              </a:extLst>
            </p:cNvPr>
            <p:cNvCxnSpPr/>
            <p:nvPr/>
          </p:nvCxnSpPr>
          <p:spPr>
            <a:xfrm>
              <a:off x="2157984" y="629107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or 19">
              <a:extLst>
                <a:ext uri="{FF2B5EF4-FFF2-40B4-BE49-F238E27FC236}">
                  <a16:creationId xmlns:a16="http://schemas.microsoft.com/office/drawing/2014/main" id="{2BDD87FD-4AF7-DB12-18B5-C86CDEB25FEF}"/>
                </a:ext>
              </a:extLst>
            </p:cNvPr>
            <p:cNvCxnSpPr/>
            <p:nvPr/>
          </p:nvCxnSpPr>
          <p:spPr>
            <a:xfrm>
              <a:off x="2962656" y="629107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or 20">
              <a:extLst>
                <a:ext uri="{FF2B5EF4-FFF2-40B4-BE49-F238E27FC236}">
                  <a16:creationId xmlns:a16="http://schemas.microsoft.com/office/drawing/2014/main" id="{C941C598-99C1-C07F-389A-A74FB0A4D67A}"/>
                </a:ext>
              </a:extLst>
            </p:cNvPr>
            <p:cNvCxnSpPr/>
            <p:nvPr/>
          </p:nvCxnSpPr>
          <p:spPr>
            <a:xfrm>
              <a:off x="3767328" y="629107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or 21">
              <a:extLst>
                <a:ext uri="{FF2B5EF4-FFF2-40B4-BE49-F238E27FC236}">
                  <a16:creationId xmlns:a16="http://schemas.microsoft.com/office/drawing/2014/main" id="{6CE39766-F53D-71F9-C5B2-B25604121EE6}"/>
                </a:ext>
              </a:extLst>
            </p:cNvPr>
            <p:cNvCxnSpPr/>
            <p:nvPr/>
          </p:nvCxnSpPr>
          <p:spPr>
            <a:xfrm>
              <a:off x="4572000" y="629107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or 22">
              <a:extLst>
                <a:ext uri="{FF2B5EF4-FFF2-40B4-BE49-F238E27FC236}">
                  <a16:creationId xmlns:a16="http://schemas.microsoft.com/office/drawing/2014/main" id="{B708C140-3B48-2A89-676A-261DD1D9AD72}"/>
                </a:ext>
              </a:extLst>
            </p:cNvPr>
            <p:cNvCxnSpPr/>
            <p:nvPr/>
          </p:nvCxnSpPr>
          <p:spPr>
            <a:xfrm>
              <a:off x="5376672" y="629107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BB7C8E0-5CE3-3636-48D3-CEC1F5180FA1}"/>
                </a:ext>
              </a:extLst>
            </p:cNvPr>
            <p:cNvSpPr/>
            <p:nvPr/>
          </p:nvSpPr>
          <p:spPr>
            <a:xfrm>
              <a:off x="457200" y="619963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68F411B-058B-A870-028D-80DA068FF3A1}"/>
                </a:ext>
              </a:extLst>
            </p:cNvPr>
            <p:cNvSpPr txBox="1"/>
            <p:nvPr/>
          </p:nvSpPr>
          <p:spPr>
            <a:xfrm>
              <a:off x="146304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Welcome</a:t>
              </a: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A7C0736-2278-11F8-6C8E-717EEDFF91BF}"/>
                </a:ext>
              </a:extLst>
            </p:cNvPr>
            <p:cNvSpPr/>
            <p:nvPr/>
          </p:nvSpPr>
          <p:spPr>
            <a:xfrm>
              <a:off x="1261872" y="619963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27E0BA9-8B17-1C10-E308-797EAD572B39}"/>
                </a:ext>
              </a:extLst>
            </p:cNvPr>
            <p:cNvSpPr txBox="1"/>
            <p:nvPr/>
          </p:nvSpPr>
          <p:spPr>
            <a:xfrm>
              <a:off x="950976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Your Role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40E473F4-EAA5-CE52-457E-568DB1A15FA9}"/>
                </a:ext>
              </a:extLst>
            </p:cNvPr>
            <p:cNvSpPr/>
            <p:nvPr/>
          </p:nvSpPr>
          <p:spPr>
            <a:xfrm>
              <a:off x="2066544" y="619963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B2CDB3F-F182-1C86-E5EB-CDF94072E04A}"/>
                </a:ext>
              </a:extLst>
            </p:cNvPr>
            <p:cNvSpPr txBox="1"/>
            <p:nvPr/>
          </p:nvSpPr>
          <p:spPr>
            <a:xfrm>
              <a:off x="1755648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Good Teaching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0B87142C-C219-B424-668E-2E5A2CC8FF8A}"/>
                </a:ext>
              </a:extLst>
            </p:cNvPr>
            <p:cNvSpPr/>
            <p:nvPr/>
          </p:nvSpPr>
          <p:spPr>
            <a:xfrm>
              <a:off x="2843784" y="6172200"/>
              <a:ext cx="237744" cy="237744"/>
            </a:xfrm>
            <a:prstGeom prst="ellipse">
              <a:avLst/>
            </a:prstGeom>
            <a:solidFill>
              <a:srgbClr val="FEE12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4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30AF743-CD6B-19EE-1251-4A8F660E01B5}"/>
                </a:ext>
              </a:extLst>
            </p:cNvPr>
            <p:cNvSpPr txBox="1"/>
            <p:nvPr/>
          </p:nvSpPr>
          <p:spPr>
            <a:xfrm>
              <a:off x="2560320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Community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35C75112-4CAC-9820-6F78-B97C45896F88}"/>
                </a:ext>
              </a:extLst>
            </p:cNvPr>
            <p:cNvSpPr/>
            <p:nvPr/>
          </p:nvSpPr>
          <p:spPr>
            <a:xfrm>
              <a:off x="3675888" y="619963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5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C8C53DA-348B-02B4-5994-709F87C9AC0F}"/>
                </a:ext>
              </a:extLst>
            </p:cNvPr>
            <p:cNvSpPr txBox="1"/>
            <p:nvPr/>
          </p:nvSpPr>
          <p:spPr>
            <a:xfrm>
              <a:off x="3364992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Planning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8BC15583-3466-B81C-A012-4AF3732134C0}"/>
                </a:ext>
              </a:extLst>
            </p:cNvPr>
            <p:cNvSpPr/>
            <p:nvPr/>
          </p:nvSpPr>
          <p:spPr>
            <a:xfrm>
              <a:off x="4480560" y="619963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6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BD4DAFC-F700-A824-BA1E-B19EF8C9CCA0}"/>
                </a:ext>
              </a:extLst>
            </p:cNvPr>
            <p:cNvSpPr txBox="1"/>
            <p:nvPr/>
          </p:nvSpPr>
          <p:spPr>
            <a:xfrm>
              <a:off x="4169664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Active Learning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74FA8ED1-1804-0C59-9DA9-4266C0440D07}"/>
                </a:ext>
              </a:extLst>
            </p:cNvPr>
            <p:cNvSpPr/>
            <p:nvPr/>
          </p:nvSpPr>
          <p:spPr>
            <a:xfrm>
              <a:off x="5285232" y="619963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7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2172A02-50FA-CD05-0173-25B95CC877CC}"/>
                </a:ext>
              </a:extLst>
            </p:cNvPr>
            <p:cNvSpPr txBox="1"/>
            <p:nvPr/>
          </p:nvSpPr>
          <p:spPr>
            <a:xfrm>
              <a:off x="4974336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Support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59138C5-813E-C584-96AC-77605DF8ECA4}"/>
                </a:ext>
              </a:extLst>
            </p:cNvPr>
            <p:cNvSpPr/>
            <p:nvPr/>
          </p:nvSpPr>
          <p:spPr>
            <a:xfrm>
              <a:off x="6089904" y="619963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8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62BDCBA-ACA5-CA72-7826-2753ECC269AF}"/>
                </a:ext>
              </a:extLst>
            </p:cNvPr>
            <p:cNvSpPr txBox="1"/>
            <p:nvPr/>
          </p:nvSpPr>
          <p:spPr>
            <a:xfrm>
              <a:off x="5779008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Feedback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8BC266-0106-F756-DE4B-157998A4B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5782" y="438384"/>
            <a:ext cx="5667756" cy="1042944"/>
          </a:xfrm>
        </p:spPr>
        <p:txBody>
          <a:bodyPr/>
          <a:lstStyle/>
          <a:p>
            <a:r>
              <a:rPr lang="en-US" dirty="0"/>
              <a:t>Teaching Practices</a:t>
            </a:r>
            <a:r>
              <a:rPr lang="en-US" baseline="0" dirty="0"/>
              <a:t> that support belonging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5809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C00A2-8CC5-1897-5034-9381B49CB0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507489"/>
            <a:ext cx="10706102" cy="1057656"/>
          </a:xfrm>
        </p:spPr>
        <p:txBody>
          <a:bodyPr/>
          <a:lstStyle/>
          <a:p>
            <a:r>
              <a:rPr lang="en-US" sz="3600" dirty="0">
                <a:latin typeface="Source Sans Pro"/>
                <a:ea typeface="Source Sans Pro"/>
                <a:cs typeface="Arial"/>
              </a:rPr>
              <a:t>Belonging &amp; community brainstorming "report-out"</a:t>
            </a:r>
            <a:endParaRPr lang="en-US" sz="36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B51EF2B-3F5D-0E9D-F03A-77966376F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2150" y="2317851"/>
            <a:ext cx="9706632" cy="238291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Source Sans Pro"/>
                <a:ea typeface="Source Sans Pro"/>
              </a:rPr>
              <a:t>What's one practice you heard about that sparks your interest or resonated with you (and would you cite who shared it?)</a:t>
            </a:r>
            <a:endParaRPr lang="en-US" dirty="0"/>
          </a:p>
        </p:txBody>
      </p:sp>
      <p:grpSp>
        <p:nvGrpSpPr>
          <p:cNvPr id="3" name="Progress tracker 4 of 8" descr="Progress: section 4 of 8, Community. Previous: Welcome, Your Role, Good Teaching. Up next: Planning, Active Learning, Support, Feedback.">
            <a:extLst>
              <a:ext uri="{FF2B5EF4-FFF2-40B4-BE49-F238E27FC236}">
                <a16:creationId xmlns:a16="http://schemas.microsoft.com/office/drawing/2014/main" id="{2C0890C6-A2B7-DD12-66CF-14D399C991BB}"/>
              </a:ext>
            </a:extLst>
          </p:cNvPr>
          <p:cNvGrpSpPr/>
          <p:nvPr/>
        </p:nvGrpSpPr>
        <p:grpSpPr>
          <a:xfrm>
            <a:off x="0" y="6419088"/>
            <a:ext cx="6437376" cy="438912"/>
            <a:chOff x="-36576" y="1737360"/>
            <a:chExt cx="6437376" cy="438912"/>
          </a:xfrm>
        </p:grpSpPr>
        <p:cxnSp>
          <p:nvCxnSpPr>
            <p:cNvPr id="4" name="Connector 74">
              <a:extLst>
                <a:ext uri="{FF2B5EF4-FFF2-40B4-BE49-F238E27FC236}">
                  <a16:creationId xmlns:a16="http://schemas.microsoft.com/office/drawing/2014/main" id="{D98EA971-21F1-B2CD-77B3-E760B15C56BC}"/>
                </a:ext>
              </a:extLst>
            </p:cNvPr>
            <p:cNvCxnSpPr/>
            <p:nvPr/>
          </p:nvCxnSpPr>
          <p:spPr>
            <a:xfrm>
              <a:off x="365760" y="185623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or 75">
              <a:extLst>
                <a:ext uri="{FF2B5EF4-FFF2-40B4-BE49-F238E27FC236}">
                  <a16:creationId xmlns:a16="http://schemas.microsoft.com/office/drawing/2014/main" id="{C0CE1C5D-68A7-0E67-5EB1-A06CCBC679E3}"/>
                </a:ext>
              </a:extLst>
            </p:cNvPr>
            <p:cNvCxnSpPr/>
            <p:nvPr/>
          </p:nvCxnSpPr>
          <p:spPr>
            <a:xfrm>
              <a:off x="1170432" y="185623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or 76">
              <a:extLst>
                <a:ext uri="{FF2B5EF4-FFF2-40B4-BE49-F238E27FC236}">
                  <a16:creationId xmlns:a16="http://schemas.microsoft.com/office/drawing/2014/main" id="{EFF99C9B-B3C4-D8A3-4F1E-2BDC373945D3}"/>
                </a:ext>
              </a:extLst>
            </p:cNvPr>
            <p:cNvCxnSpPr/>
            <p:nvPr/>
          </p:nvCxnSpPr>
          <p:spPr>
            <a:xfrm>
              <a:off x="1975104" y="185623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or 77">
              <a:extLst>
                <a:ext uri="{FF2B5EF4-FFF2-40B4-BE49-F238E27FC236}">
                  <a16:creationId xmlns:a16="http://schemas.microsoft.com/office/drawing/2014/main" id="{3B909FF9-96FE-07AA-D2F2-DFAFD9E8ED4F}"/>
                </a:ext>
              </a:extLst>
            </p:cNvPr>
            <p:cNvCxnSpPr/>
            <p:nvPr/>
          </p:nvCxnSpPr>
          <p:spPr>
            <a:xfrm>
              <a:off x="2779776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or 78">
              <a:extLst>
                <a:ext uri="{FF2B5EF4-FFF2-40B4-BE49-F238E27FC236}">
                  <a16:creationId xmlns:a16="http://schemas.microsoft.com/office/drawing/2014/main" id="{9EE2CD8E-42BB-9BA8-B048-BA702312BB11}"/>
                </a:ext>
              </a:extLst>
            </p:cNvPr>
            <p:cNvCxnSpPr/>
            <p:nvPr/>
          </p:nvCxnSpPr>
          <p:spPr>
            <a:xfrm>
              <a:off x="3584448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 79">
              <a:extLst>
                <a:ext uri="{FF2B5EF4-FFF2-40B4-BE49-F238E27FC236}">
                  <a16:creationId xmlns:a16="http://schemas.microsoft.com/office/drawing/2014/main" id="{44E65E7E-F4F6-3F90-4CAD-D10D7E86D9EF}"/>
                </a:ext>
              </a:extLst>
            </p:cNvPr>
            <p:cNvCxnSpPr/>
            <p:nvPr/>
          </p:nvCxnSpPr>
          <p:spPr>
            <a:xfrm>
              <a:off x="4389120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 80">
              <a:extLst>
                <a:ext uri="{FF2B5EF4-FFF2-40B4-BE49-F238E27FC236}">
                  <a16:creationId xmlns:a16="http://schemas.microsoft.com/office/drawing/2014/main" id="{01C566EA-D7DB-435B-5EEF-E1B38F6211F9}"/>
                </a:ext>
              </a:extLst>
            </p:cNvPr>
            <p:cNvCxnSpPr/>
            <p:nvPr/>
          </p:nvCxnSpPr>
          <p:spPr>
            <a:xfrm>
              <a:off x="5193792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E239641-1ABE-8861-0D9E-B0752D1D2F7D}"/>
                </a:ext>
              </a:extLst>
            </p:cNvPr>
            <p:cNvSpPr/>
            <p:nvPr/>
          </p:nvSpPr>
          <p:spPr>
            <a:xfrm>
              <a:off x="274320" y="176479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21BDA2C-5434-3C37-22DC-2F3C9777177E}"/>
                </a:ext>
              </a:extLst>
            </p:cNvPr>
            <p:cNvSpPr txBox="1"/>
            <p:nvPr/>
          </p:nvSpPr>
          <p:spPr>
            <a:xfrm>
              <a:off x="-36576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Welcome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5B2DE95-77C9-3CCA-507A-E849DC5758A4}"/>
                </a:ext>
              </a:extLst>
            </p:cNvPr>
            <p:cNvSpPr/>
            <p:nvPr/>
          </p:nvSpPr>
          <p:spPr>
            <a:xfrm>
              <a:off x="1078992" y="176479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AB67ABA-2469-4F38-23F5-4D890CB6D823}"/>
                </a:ext>
              </a:extLst>
            </p:cNvPr>
            <p:cNvSpPr txBox="1"/>
            <p:nvPr/>
          </p:nvSpPr>
          <p:spPr>
            <a:xfrm>
              <a:off x="768096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Your Role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8A876BB-E1DF-BD73-24E6-9A49E5589B01}"/>
                </a:ext>
              </a:extLst>
            </p:cNvPr>
            <p:cNvSpPr/>
            <p:nvPr/>
          </p:nvSpPr>
          <p:spPr>
            <a:xfrm>
              <a:off x="1883664" y="176479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BB18268-2485-EE25-F072-24F9E1D4FB2F}"/>
                </a:ext>
              </a:extLst>
            </p:cNvPr>
            <p:cNvSpPr txBox="1"/>
            <p:nvPr/>
          </p:nvSpPr>
          <p:spPr>
            <a:xfrm>
              <a:off x="1572768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Good Teaching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2A70E68-097F-85E4-C7E4-5EB449356013}"/>
                </a:ext>
              </a:extLst>
            </p:cNvPr>
            <p:cNvSpPr/>
            <p:nvPr/>
          </p:nvSpPr>
          <p:spPr>
            <a:xfrm>
              <a:off x="2660904" y="1737360"/>
              <a:ext cx="237744" cy="237744"/>
            </a:xfrm>
            <a:prstGeom prst="ellipse">
              <a:avLst/>
            </a:prstGeom>
            <a:solidFill>
              <a:srgbClr val="FEE12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9F89A89-D8AB-4DC7-56D5-69927DFD05C5}"/>
                </a:ext>
              </a:extLst>
            </p:cNvPr>
            <p:cNvSpPr txBox="1"/>
            <p:nvPr/>
          </p:nvSpPr>
          <p:spPr>
            <a:xfrm>
              <a:off x="2377440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Community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99326BB-448C-929F-A11D-268B1E443F3E}"/>
                </a:ext>
              </a:extLst>
            </p:cNvPr>
            <p:cNvSpPr/>
            <p:nvPr/>
          </p:nvSpPr>
          <p:spPr>
            <a:xfrm>
              <a:off x="3493008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5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86F2B81-403F-3C6F-41DB-453B879D5FAC}"/>
                </a:ext>
              </a:extLst>
            </p:cNvPr>
            <p:cNvSpPr txBox="1"/>
            <p:nvPr/>
          </p:nvSpPr>
          <p:spPr>
            <a:xfrm>
              <a:off x="3182112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Planning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35F5848-79F4-C217-5B6D-D5BF4DC3B4BA}"/>
                </a:ext>
              </a:extLst>
            </p:cNvPr>
            <p:cNvSpPr/>
            <p:nvPr/>
          </p:nvSpPr>
          <p:spPr>
            <a:xfrm>
              <a:off x="4297680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6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C5D8542-4748-F9B1-7961-515E2C673C1E}"/>
                </a:ext>
              </a:extLst>
            </p:cNvPr>
            <p:cNvSpPr txBox="1"/>
            <p:nvPr/>
          </p:nvSpPr>
          <p:spPr>
            <a:xfrm>
              <a:off x="3986784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Active Learning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1D70EE6-3BD3-8F2C-3F11-EE17D7355DDA}"/>
                </a:ext>
              </a:extLst>
            </p:cNvPr>
            <p:cNvSpPr/>
            <p:nvPr/>
          </p:nvSpPr>
          <p:spPr>
            <a:xfrm>
              <a:off x="5102352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7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622D8ED-A273-0541-4084-E0888BCDF345}"/>
                </a:ext>
              </a:extLst>
            </p:cNvPr>
            <p:cNvSpPr txBox="1"/>
            <p:nvPr/>
          </p:nvSpPr>
          <p:spPr>
            <a:xfrm>
              <a:off x="4791456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Support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B19BFFD-8314-F28A-1148-DC2376B291E3}"/>
                </a:ext>
              </a:extLst>
            </p:cNvPr>
            <p:cNvSpPr/>
            <p:nvPr/>
          </p:nvSpPr>
          <p:spPr>
            <a:xfrm>
              <a:off x="5907024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8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1F40A31-508B-84C6-8C22-2D2CD4AFA194}"/>
                </a:ext>
              </a:extLst>
            </p:cNvPr>
            <p:cNvSpPr txBox="1"/>
            <p:nvPr/>
          </p:nvSpPr>
          <p:spPr>
            <a:xfrm>
              <a:off x="5596128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Feedback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4137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937EF-E29D-E4C1-885B-ACABC4CC25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spcFirstLastPara="1" wrap="square" lIns="0" tIns="0" rIns="0" bIns="0" anchor="t" anchorCtr="0">
            <a:noAutofit/>
          </a:bodyPr>
          <a:lstStyle/>
          <a:p>
            <a:r>
              <a:rPr lang="en-US">
                <a:latin typeface="Source Sans Pro"/>
                <a:ea typeface="Source Sans Pro"/>
                <a:cs typeface="Arial"/>
              </a:rPr>
              <a:t>Highlighted belonging &amp; community practices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30A8C-02D1-DADF-F214-CEF84F97891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4316" y="1584535"/>
            <a:ext cx="11205460" cy="4737997"/>
          </a:xfrm>
        </p:spPr>
        <p:txBody>
          <a:bodyPr lIns="0" tIns="0" rIns="0" bIns="0" anchor="t"/>
          <a:lstStyle/>
          <a:p>
            <a:endParaRPr lang="en-US" sz="2400">
              <a:latin typeface="Source Sans Pro"/>
              <a:ea typeface="Source Sans Pro"/>
            </a:endParaRPr>
          </a:p>
          <a:p>
            <a:pPr marL="342900" indent="-342900">
              <a:buChar char="•"/>
            </a:pPr>
            <a:r>
              <a:rPr lang="en-US" sz="2400" b="1">
                <a:latin typeface="Source Sans Pro"/>
                <a:ea typeface="Source Sans Pro"/>
              </a:rPr>
              <a:t>Know that</a:t>
            </a:r>
            <a:r>
              <a:rPr lang="en-US" sz="2400">
                <a:latin typeface="Source Sans Pro"/>
                <a:ea typeface="Source Sans Pro"/>
              </a:rPr>
              <a:t> every one of your students earned their place and can succeed with hard work and support.</a:t>
            </a:r>
            <a:endParaRPr lang="en-US" sz="2400">
              <a:ea typeface="Source Sans Pro"/>
            </a:endParaRPr>
          </a:p>
          <a:p>
            <a:pPr marL="342900" indent="-342900">
              <a:buChar char="•"/>
            </a:pPr>
            <a:r>
              <a:rPr lang="en-US" sz="2400" b="1">
                <a:latin typeface="Source Sans Pro"/>
                <a:ea typeface="Source Sans Pro"/>
              </a:rPr>
              <a:t>Learn and use names</a:t>
            </a:r>
            <a:r>
              <a:rPr lang="en-US" sz="2400">
                <a:latin typeface="Source Sans Pro"/>
                <a:ea typeface="Source Sans Pro"/>
              </a:rPr>
              <a:t>, and encourage students to use each other's names. </a:t>
            </a:r>
          </a:p>
          <a:p>
            <a:pPr marL="342900" indent="-342900">
              <a:buChar char="•"/>
            </a:pPr>
            <a:r>
              <a:rPr lang="en-US" sz="2400" b="1">
                <a:latin typeface="Source Sans Pro"/>
                <a:ea typeface="Source Sans Pro"/>
              </a:rPr>
              <a:t>Learn about your students</a:t>
            </a:r>
            <a:r>
              <a:rPr lang="en-US" sz="2400">
                <a:latin typeface="Source Sans Pro"/>
                <a:ea typeface="Source Sans Pro"/>
              </a:rPr>
              <a:t>, and offer opportunities to learn about each other.</a:t>
            </a:r>
            <a:endParaRPr lang="en-US" sz="2400">
              <a:ea typeface="Source Sans Pro" panose="020B0503030403020204" pitchFamily="34" charset="0"/>
            </a:endParaRPr>
          </a:p>
          <a:p>
            <a:pPr marL="342900" indent="-342900">
              <a:buChar char="•"/>
            </a:pPr>
            <a:r>
              <a:rPr lang="en-US" sz="2400" b="1">
                <a:latin typeface="Source Sans Pro"/>
                <a:ea typeface="Source Sans Pro"/>
              </a:rPr>
              <a:t>Consider using small groups </a:t>
            </a:r>
            <a:r>
              <a:rPr lang="en-US" sz="2400">
                <a:latin typeface="Source Sans Pro"/>
                <a:ea typeface="Source Sans Pro"/>
              </a:rPr>
              <a:t>students consistently work together in.</a:t>
            </a:r>
          </a:p>
          <a:p>
            <a:pPr marL="342900" indent="-342900">
              <a:buChar char="•"/>
            </a:pPr>
            <a:r>
              <a:rPr lang="en-US" sz="2400" b="1">
                <a:latin typeface="Source Sans Pro"/>
                <a:ea typeface="Source Sans Pro"/>
              </a:rPr>
              <a:t>Co-create class agreements</a:t>
            </a:r>
            <a:r>
              <a:rPr lang="en-US" sz="2400">
                <a:latin typeface="Source Sans Pro"/>
                <a:ea typeface="Source Sans Pro"/>
              </a:rPr>
              <a:t>.</a:t>
            </a:r>
            <a:endParaRPr lang="en-US" sz="2400">
              <a:ea typeface="Source Sans Pro" panose="020B05030304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9FC894-36D3-D77C-AE5E-AFA8F3491DD1}"/>
              </a:ext>
            </a:extLst>
          </p:cNvPr>
          <p:cNvSpPr txBox="1"/>
          <p:nvPr/>
        </p:nvSpPr>
        <p:spPr>
          <a:xfrm>
            <a:off x="5737959" y="4705839"/>
            <a:ext cx="5819221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ea typeface="+mn-lt"/>
                <a:cs typeface="+mn-lt"/>
              </a:rPr>
              <a:t>Check out our </a:t>
            </a:r>
            <a:r>
              <a:rPr lang="en-US" sz="2800" dirty="0">
                <a:ea typeface="+mn-lt"/>
                <a:cs typeface="+mn-lt"/>
                <a:hlinkClick r:id="rId2"/>
              </a:rPr>
              <a:t>Building Community in Your Class</a:t>
            </a:r>
            <a:r>
              <a:rPr lang="en-US" sz="2800" dirty="0">
                <a:ea typeface="+mn-lt"/>
                <a:cs typeface="+mn-lt"/>
              </a:rPr>
              <a:t> page for more ideas!</a:t>
            </a:r>
            <a:endParaRPr lang="en-US" sz="2800" dirty="0">
              <a:ea typeface="Calibri" panose="020F0502020204030204"/>
              <a:cs typeface="Calibri"/>
            </a:endParaRPr>
          </a:p>
        </p:txBody>
      </p:sp>
      <p:grpSp>
        <p:nvGrpSpPr>
          <p:cNvPr id="4" name="Progress tracker 4 of 8" descr="Progress: section 4 of 8, Community. Previous: Welcome, Your Role, Good Teaching. Up next: Planning, Active Learning, Support, Feedback.">
            <a:extLst>
              <a:ext uri="{FF2B5EF4-FFF2-40B4-BE49-F238E27FC236}">
                <a16:creationId xmlns:a16="http://schemas.microsoft.com/office/drawing/2014/main" id="{1FA8DAA3-B78D-71DA-F65F-D74990CDCA10}"/>
              </a:ext>
            </a:extLst>
          </p:cNvPr>
          <p:cNvGrpSpPr/>
          <p:nvPr/>
        </p:nvGrpSpPr>
        <p:grpSpPr>
          <a:xfrm>
            <a:off x="0" y="6419088"/>
            <a:ext cx="6437376" cy="438912"/>
            <a:chOff x="-36576" y="1737360"/>
            <a:chExt cx="6437376" cy="438912"/>
          </a:xfrm>
        </p:grpSpPr>
        <p:cxnSp>
          <p:nvCxnSpPr>
            <p:cNvPr id="6" name="Connector 74">
              <a:extLst>
                <a:ext uri="{FF2B5EF4-FFF2-40B4-BE49-F238E27FC236}">
                  <a16:creationId xmlns:a16="http://schemas.microsoft.com/office/drawing/2014/main" id="{8EF996C7-77FB-2AB7-03E4-6628E4AC1922}"/>
                </a:ext>
              </a:extLst>
            </p:cNvPr>
            <p:cNvCxnSpPr/>
            <p:nvPr/>
          </p:nvCxnSpPr>
          <p:spPr>
            <a:xfrm>
              <a:off x="365760" y="185623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or 75">
              <a:extLst>
                <a:ext uri="{FF2B5EF4-FFF2-40B4-BE49-F238E27FC236}">
                  <a16:creationId xmlns:a16="http://schemas.microsoft.com/office/drawing/2014/main" id="{51B99F09-026A-6E9F-366E-23B7E08332EB}"/>
                </a:ext>
              </a:extLst>
            </p:cNvPr>
            <p:cNvCxnSpPr/>
            <p:nvPr/>
          </p:nvCxnSpPr>
          <p:spPr>
            <a:xfrm>
              <a:off x="1170432" y="185623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or 76">
              <a:extLst>
                <a:ext uri="{FF2B5EF4-FFF2-40B4-BE49-F238E27FC236}">
                  <a16:creationId xmlns:a16="http://schemas.microsoft.com/office/drawing/2014/main" id="{95831808-CE40-580B-3DC0-5DB8A9352332}"/>
                </a:ext>
              </a:extLst>
            </p:cNvPr>
            <p:cNvCxnSpPr/>
            <p:nvPr/>
          </p:nvCxnSpPr>
          <p:spPr>
            <a:xfrm>
              <a:off x="1975104" y="185623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or 77">
              <a:extLst>
                <a:ext uri="{FF2B5EF4-FFF2-40B4-BE49-F238E27FC236}">
                  <a16:creationId xmlns:a16="http://schemas.microsoft.com/office/drawing/2014/main" id="{86A574AA-3988-22F5-00FF-6C6372DF0748}"/>
                </a:ext>
              </a:extLst>
            </p:cNvPr>
            <p:cNvCxnSpPr/>
            <p:nvPr/>
          </p:nvCxnSpPr>
          <p:spPr>
            <a:xfrm>
              <a:off x="2779776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 78">
              <a:extLst>
                <a:ext uri="{FF2B5EF4-FFF2-40B4-BE49-F238E27FC236}">
                  <a16:creationId xmlns:a16="http://schemas.microsoft.com/office/drawing/2014/main" id="{AA879187-0E0E-67D3-519F-5DBD2350E02F}"/>
                </a:ext>
              </a:extLst>
            </p:cNvPr>
            <p:cNvCxnSpPr/>
            <p:nvPr/>
          </p:nvCxnSpPr>
          <p:spPr>
            <a:xfrm>
              <a:off x="3584448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 79">
              <a:extLst>
                <a:ext uri="{FF2B5EF4-FFF2-40B4-BE49-F238E27FC236}">
                  <a16:creationId xmlns:a16="http://schemas.microsoft.com/office/drawing/2014/main" id="{4BC9F5BB-67E5-F73C-DE36-B502636160AF}"/>
                </a:ext>
              </a:extLst>
            </p:cNvPr>
            <p:cNvCxnSpPr/>
            <p:nvPr/>
          </p:nvCxnSpPr>
          <p:spPr>
            <a:xfrm>
              <a:off x="4389120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or 80">
              <a:extLst>
                <a:ext uri="{FF2B5EF4-FFF2-40B4-BE49-F238E27FC236}">
                  <a16:creationId xmlns:a16="http://schemas.microsoft.com/office/drawing/2014/main" id="{561C6DF7-C737-114D-BCE0-F94E28F75399}"/>
                </a:ext>
              </a:extLst>
            </p:cNvPr>
            <p:cNvCxnSpPr/>
            <p:nvPr/>
          </p:nvCxnSpPr>
          <p:spPr>
            <a:xfrm>
              <a:off x="5193792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6B9753B-388B-9729-E16D-315892AA8A34}"/>
                </a:ext>
              </a:extLst>
            </p:cNvPr>
            <p:cNvSpPr/>
            <p:nvPr/>
          </p:nvSpPr>
          <p:spPr>
            <a:xfrm>
              <a:off x="274320" y="176479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062D643-86A8-F4CB-7C59-83EA5E7EB6C9}"/>
                </a:ext>
              </a:extLst>
            </p:cNvPr>
            <p:cNvSpPr txBox="1"/>
            <p:nvPr/>
          </p:nvSpPr>
          <p:spPr>
            <a:xfrm>
              <a:off x="-36576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Welcome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3BC9E9E-E5DD-75F7-7A6B-BA2961D19CB9}"/>
                </a:ext>
              </a:extLst>
            </p:cNvPr>
            <p:cNvSpPr/>
            <p:nvPr/>
          </p:nvSpPr>
          <p:spPr>
            <a:xfrm>
              <a:off x="1078992" y="176479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53E4977-3CA9-7989-E679-D140319961E1}"/>
                </a:ext>
              </a:extLst>
            </p:cNvPr>
            <p:cNvSpPr txBox="1"/>
            <p:nvPr/>
          </p:nvSpPr>
          <p:spPr>
            <a:xfrm>
              <a:off x="768096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Your Role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C3322C7-B22B-2A43-AF62-C09B1A582A14}"/>
                </a:ext>
              </a:extLst>
            </p:cNvPr>
            <p:cNvSpPr/>
            <p:nvPr/>
          </p:nvSpPr>
          <p:spPr>
            <a:xfrm>
              <a:off x="1883664" y="176479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F3504C4-A56B-769F-06A5-783EE590BF37}"/>
                </a:ext>
              </a:extLst>
            </p:cNvPr>
            <p:cNvSpPr txBox="1"/>
            <p:nvPr/>
          </p:nvSpPr>
          <p:spPr>
            <a:xfrm>
              <a:off x="1572768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Good Teaching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2CF7980-7CDA-68BF-D724-C6ED12B0A631}"/>
                </a:ext>
              </a:extLst>
            </p:cNvPr>
            <p:cNvSpPr/>
            <p:nvPr/>
          </p:nvSpPr>
          <p:spPr>
            <a:xfrm>
              <a:off x="2660904" y="1737360"/>
              <a:ext cx="237744" cy="237744"/>
            </a:xfrm>
            <a:prstGeom prst="ellipse">
              <a:avLst/>
            </a:prstGeom>
            <a:solidFill>
              <a:srgbClr val="FEE12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1FB92CD-2AF0-EF1B-EA84-6F59F090E3A6}"/>
                </a:ext>
              </a:extLst>
            </p:cNvPr>
            <p:cNvSpPr txBox="1"/>
            <p:nvPr/>
          </p:nvSpPr>
          <p:spPr>
            <a:xfrm>
              <a:off x="2377440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Community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1DB9D58-8827-8371-12AF-FF6CBA7F4331}"/>
                </a:ext>
              </a:extLst>
            </p:cNvPr>
            <p:cNvSpPr/>
            <p:nvPr/>
          </p:nvSpPr>
          <p:spPr>
            <a:xfrm>
              <a:off x="3493008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3FF7917-007F-7BB1-9809-1019975EC424}"/>
                </a:ext>
              </a:extLst>
            </p:cNvPr>
            <p:cNvSpPr txBox="1"/>
            <p:nvPr/>
          </p:nvSpPr>
          <p:spPr>
            <a:xfrm>
              <a:off x="3182112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Planning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0752C69-7223-E8C7-D74A-1E2CE61B9DDD}"/>
                </a:ext>
              </a:extLst>
            </p:cNvPr>
            <p:cNvSpPr/>
            <p:nvPr/>
          </p:nvSpPr>
          <p:spPr>
            <a:xfrm>
              <a:off x="4297680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6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99BEE7D-FCFC-654D-C00B-9DB17B62277B}"/>
                </a:ext>
              </a:extLst>
            </p:cNvPr>
            <p:cNvSpPr txBox="1"/>
            <p:nvPr/>
          </p:nvSpPr>
          <p:spPr>
            <a:xfrm>
              <a:off x="3986784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Active Learning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F6DEDF2-25AD-8FAA-D6DF-2077989997CE}"/>
                </a:ext>
              </a:extLst>
            </p:cNvPr>
            <p:cNvSpPr/>
            <p:nvPr/>
          </p:nvSpPr>
          <p:spPr>
            <a:xfrm>
              <a:off x="5102352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7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16149AF-E5D4-98AB-F55D-2FCB6CAF9110}"/>
                </a:ext>
              </a:extLst>
            </p:cNvPr>
            <p:cNvSpPr txBox="1"/>
            <p:nvPr/>
          </p:nvSpPr>
          <p:spPr>
            <a:xfrm>
              <a:off x="4791456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Support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2090226-0D6D-EC20-ED1E-D0164623D15C}"/>
                </a:ext>
              </a:extLst>
            </p:cNvPr>
            <p:cNvSpPr/>
            <p:nvPr/>
          </p:nvSpPr>
          <p:spPr>
            <a:xfrm>
              <a:off x="5907024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DB5846D-4F63-FCA8-2FC9-FC515D759D18}"/>
                </a:ext>
              </a:extLst>
            </p:cNvPr>
            <p:cNvSpPr txBox="1"/>
            <p:nvPr/>
          </p:nvSpPr>
          <p:spPr>
            <a:xfrm>
              <a:off x="5596128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Feedback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923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3F60B-98F6-DF2B-AAA3-0BDC61674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0A985-AF8D-ADF5-496C-7FF53C62B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238946"/>
            <a:ext cx="10706102" cy="1041214"/>
          </a:xfrm>
        </p:spPr>
        <p:txBody>
          <a:bodyPr/>
          <a:lstStyle/>
          <a:p>
            <a:r>
              <a:rPr lang="en-US" dirty="0"/>
              <a:t>Highlighted</a:t>
            </a:r>
            <a:r>
              <a:rPr lang="en-US" baseline="0" dirty="0"/>
              <a:t> belonging &amp; community practices</a:t>
            </a:r>
            <a:endParaRPr lang="en-US" dirty="0"/>
          </a:p>
        </p:txBody>
      </p:sp>
      <p:sp>
        <p:nvSpPr>
          <p:cNvPr id="34" name="Mindset">
            <a:extLst>
              <a:ext uri="{FF2B5EF4-FFF2-40B4-BE49-F238E27FC236}">
                <a16:creationId xmlns:a16="http://schemas.microsoft.com/office/drawing/2014/main" id="{8ACC7799-7E2B-C64E-62CC-2E0BE990CF32}"/>
              </a:ext>
            </a:extLst>
          </p:cNvPr>
          <p:cNvSpPr/>
          <p:nvPr/>
        </p:nvSpPr>
        <p:spPr>
          <a:xfrm>
            <a:off x="731520" y="1325880"/>
            <a:ext cx="10972800" cy="868680"/>
          </a:xfrm>
          <a:prstGeom prst="rect">
            <a:avLst/>
          </a:prstGeom>
          <a:solidFill>
            <a:srgbClr val="1547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20040" rtlCol="0" anchor="ctr"/>
          <a:lstStyle/>
          <a:p>
            <a:pPr algn="l"/>
            <a:r>
              <a:rPr sz="2200" b="1">
                <a:solidFill>
                  <a:srgbClr val="FEE123"/>
                </a:solidFill>
                <a:latin typeface="Source Sans Pro"/>
              </a:rPr>
              <a:t>Start here: </a:t>
            </a:r>
            <a:r>
              <a:rPr sz="2200" b="0">
                <a:solidFill>
                  <a:srgbClr val="FFFFFF"/>
                </a:solidFill>
                <a:latin typeface="Source Sans Pro"/>
              </a:rPr>
              <a:t>every student earned their place and can succeed with hard work and support.</a:t>
            </a:r>
          </a:p>
        </p:txBody>
      </p:sp>
      <p:grpSp>
        <p:nvGrpSpPr>
          <p:cNvPr id="35" name="Four practices" descr="Use names: learn students' names, and help them learn each other's. Get to know students: learn about them, and let them learn about each other. Keep small groups: have students work in the same groups over time. Co-create agreements: set class norms together, early in the term.">
            <a:extLst>
              <a:ext uri="{FF2B5EF4-FFF2-40B4-BE49-F238E27FC236}">
                <a16:creationId xmlns:a16="http://schemas.microsoft.com/office/drawing/2014/main" id="{3EE850E9-20DC-5485-FBBD-0FEA9E414CDC}"/>
              </a:ext>
            </a:extLst>
          </p:cNvPr>
          <p:cNvGrpSpPr/>
          <p:nvPr/>
        </p:nvGrpSpPr>
        <p:grpSpPr>
          <a:xfrm>
            <a:off x="731520" y="2423160"/>
            <a:ext cx="10972800" cy="2286000"/>
            <a:chOff x="731520" y="2423160"/>
            <a:chExt cx="10972800" cy="2286000"/>
          </a:xfrm>
        </p:grpSpPr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198EC58F-111C-6761-3AB9-3BB022C57052}"/>
                </a:ext>
              </a:extLst>
            </p:cNvPr>
            <p:cNvSpPr/>
            <p:nvPr/>
          </p:nvSpPr>
          <p:spPr>
            <a:xfrm>
              <a:off x="731520" y="2423160"/>
              <a:ext cx="2606040" cy="2286000"/>
            </a:xfrm>
            <a:prstGeom prst="roundRect">
              <a:avLst>
                <a:gd name="adj" fmla="val 6315"/>
              </a:avLst>
            </a:prstGeom>
            <a:solidFill>
              <a:srgbClr val="FFFFFF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7" name="Round Same Side Corner Rectangle 36">
              <a:extLst>
                <a:ext uri="{FF2B5EF4-FFF2-40B4-BE49-F238E27FC236}">
                  <a16:creationId xmlns:a16="http://schemas.microsoft.com/office/drawing/2014/main" id="{C36062E7-E068-FC21-7E0F-2873E3D85E38}"/>
                </a:ext>
              </a:extLst>
            </p:cNvPr>
            <p:cNvSpPr/>
            <p:nvPr/>
          </p:nvSpPr>
          <p:spPr>
            <a:xfrm>
              <a:off x="731520" y="2423160"/>
              <a:ext cx="2606040" cy="548640"/>
            </a:xfrm>
            <a:prstGeom prst="round2SameRect">
              <a:avLst>
                <a:gd name="adj1" fmla="val 30000"/>
                <a:gd name="adj2" fmla="val 0"/>
              </a:avLst>
            </a:prstGeom>
            <a:solidFill>
              <a:srgbClr val="15473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/>
            <a:lstStyle/>
            <a:p>
              <a:pPr algn="ctr">
                <a:spcAft>
                  <a:spcPts val="0"/>
                </a:spcAft>
              </a:pPr>
              <a:r>
                <a:rPr sz="2000" b="1">
                  <a:solidFill>
                    <a:srgbClr val="FFFFFF"/>
                  </a:solidFill>
                  <a:latin typeface="Source Sans Pro"/>
                </a:rPr>
                <a:t>Use names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7474CE7-9F40-8A7C-7BF0-8D265E1B860E}"/>
                </a:ext>
              </a:extLst>
            </p:cNvPr>
            <p:cNvSpPr txBox="1"/>
            <p:nvPr/>
          </p:nvSpPr>
          <p:spPr>
            <a:xfrm>
              <a:off x="932688" y="3136392"/>
              <a:ext cx="2203704" cy="1323439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2000" b="0" dirty="0">
                  <a:solidFill>
                    <a:srgbClr val="222222"/>
                  </a:solidFill>
                  <a:latin typeface="Source Sans Pro"/>
                </a:rPr>
                <a:t>Learn students’ names and help them learn each other’s.</a:t>
              </a:r>
            </a:p>
          </p:txBody>
        </p: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543723BC-44FD-0150-3F44-F527456CD7A8}"/>
                </a:ext>
              </a:extLst>
            </p:cNvPr>
            <p:cNvSpPr/>
            <p:nvPr/>
          </p:nvSpPr>
          <p:spPr>
            <a:xfrm>
              <a:off x="3520440" y="2423160"/>
              <a:ext cx="2606040" cy="2286000"/>
            </a:xfrm>
            <a:prstGeom prst="roundRect">
              <a:avLst>
                <a:gd name="adj" fmla="val 6315"/>
              </a:avLst>
            </a:prstGeom>
            <a:solidFill>
              <a:srgbClr val="FFFFFF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0" name="Round Same Side Corner Rectangle 39">
              <a:extLst>
                <a:ext uri="{FF2B5EF4-FFF2-40B4-BE49-F238E27FC236}">
                  <a16:creationId xmlns:a16="http://schemas.microsoft.com/office/drawing/2014/main" id="{A7FFF82F-614D-5D7C-0B72-7C645755243D}"/>
                </a:ext>
              </a:extLst>
            </p:cNvPr>
            <p:cNvSpPr/>
            <p:nvPr/>
          </p:nvSpPr>
          <p:spPr>
            <a:xfrm>
              <a:off x="3520440" y="2423160"/>
              <a:ext cx="2606040" cy="548640"/>
            </a:xfrm>
            <a:prstGeom prst="round2SameRect">
              <a:avLst>
                <a:gd name="adj1" fmla="val 30000"/>
                <a:gd name="adj2" fmla="val 0"/>
              </a:avLst>
            </a:prstGeom>
            <a:solidFill>
              <a:srgbClr val="15473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/>
            <a:lstStyle/>
            <a:p>
              <a:pPr algn="ctr">
                <a:spcAft>
                  <a:spcPts val="0"/>
                </a:spcAft>
              </a:pPr>
              <a:r>
                <a:rPr sz="2000" b="1">
                  <a:solidFill>
                    <a:srgbClr val="FFFFFF"/>
                  </a:solidFill>
                  <a:latin typeface="Source Sans Pro"/>
                </a:rPr>
                <a:t>Get to know students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46F240-0E76-9AC2-D9D3-35E7C0F0B3A4}"/>
                </a:ext>
              </a:extLst>
            </p:cNvPr>
            <p:cNvSpPr txBox="1"/>
            <p:nvPr/>
          </p:nvSpPr>
          <p:spPr>
            <a:xfrm>
              <a:off x="3721608" y="3136392"/>
              <a:ext cx="2203704" cy="1015663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2000" b="0" dirty="0">
                  <a:solidFill>
                    <a:srgbClr val="222222"/>
                  </a:solidFill>
                  <a:latin typeface="Source Sans Pro"/>
                </a:rPr>
                <a:t>Learn about them and let them learn about each other.</a:t>
              </a:r>
            </a:p>
          </p:txBody>
        </p:sp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34891B21-454D-04E0-F2E7-47D980C2FCA4}"/>
                </a:ext>
              </a:extLst>
            </p:cNvPr>
            <p:cNvSpPr/>
            <p:nvPr/>
          </p:nvSpPr>
          <p:spPr>
            <a:xfrm>
              <a:off x="6309360" y="2423160"/>
              <a:ext cx="2606040" cy="2286000"/>
            </a:xfrm>
            <a:prstGeom prst="roundRect">
              <a:avLst>
                <a:gd name="adj" fmla="val 6315"/>
              </a:avLst>
            </a:prstGeom>
            <a:solidFill>
              <a:srgbClr val="FFFFFF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3" name="Round Same Side Corner Rectangle 42">
              <a:extLst>
                <a:ext uri="{FF2B5EF4-FFF2-40B4-BE49-F238E27FC236}">
                  <a16:creationId xmlns:a16="http://schemas.microsoft.com/office/drawing/2014/main" id="{0C745C2F-562B-E649-31FF-D472C3DFFF15}"/>
                </a:ext>
              </a:extLst>
            </p:cNvPr>
            <p:cNvSpPr/>
            <p:nvPr/>
          </p:nvSpPr>
          <p:spPr>
            <a:xfrm>
              <a:off x="6309360" y="2423160"/>
              <a:ext cx="2606040" cy="548640"/>
            </a:xfrm>
            <a:prstGeom prst="round2SameRect">
              <a:avLst>
                <a:gd name="adj1" fmla="val 30000"/>
                <a:gd name="adj2" fmla="val 0"/>
              </a:avLst>
            </a:prstGeom>
            <a:solidFill>
              <a:srgbClr val="15473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/>
            <a:lstStyle/>
            <a:p>
              <a:pPr algn="ctr">
                <a:spcAft>
                  <a:spcPts val="0"/>
                </a:spcAft>
              </a:pPr>
              <a:r>
                <a:rPr sz="2000" b="1">
                  <a:solidFill>
                    <a:srgbClr val="FFFFFF"/>
                  </a:solidFill>
                  <a:latin typeface="Source Sans Pro"/>
                </a:rPr>
                <a:t>Keep small groups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2F84B50-E3E7-6133-2DEA-E8AA9DEE294D}"/>
                </a:ext>
              </a:extLst>
            </p:cNvPr>
            <p:cNvSpPr txBox="1"/>
            <p:nvPr/>
          </p:nvSpPr>
          <p:spPr>
            <a:xfrm>
              <a:off x="6510528" y="3136392"/>
              <a:ext cx="2203704" cy="1463039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2000" b="0">
                  <a:solidFill>
                    <a:srgbClr val="222222"/>
                  </a:solidFill>
                  <a:latin typeface="Source Sans Pro"/>
                </a:rPr>
                <a:t>Have students work in the same groups over time.</a:t>
              </a:r>
            </a:p>
          </p:txBody>
        </p:sp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5E45EE33-8F58-04A7-E995-CA20E44F56CB}"/>
                </a:ext>
              </a:extLst>
            </p:cNvPr>
            <p:cNvSpPr/>
            <p:nvPr/>
          </p:nvSpPr>
          <p:spPr>
            <a:xfrm>
              <a:off x="9098280" y="2423160"/>
              <a:ext cx="2606040" cy="2286000"/>
            </a:xfrm>
            <a:prstGeom prst="roundRect">
              <a:avLst>
                <a:gd name="adj" fmla="val 6315"/>
              </a:avLst>
            </a:prstGeom>
            <a:solidFill>
              <a:srgbClr val="FFFFFF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6" name="Round Same Side Corner Rectangle 45">
              <a:extLst>
                <a:ext uri="{FF2B5EF4-FFF2-40B4-BE49-F238E27FC236}">
                  <a16:creationId xmlns:a16="http://schemas.microsoft.com/office/drawing/2014/main" id="{CAD35A19-4862-A840-F9B4-32FD9AFC28CC}"/>
                </a:ext>
              </a:extLst>
            </p:cNvPr>
            <p:cNvSpPr/>
            <p:nvPr/>
          </p:nvSpPr>
          <p:spPr>
            <a:xfrm>
              <a:off x="9098280" y="2423160"/>
              <a:ext cx="2606040" cy="548640"/>
            </a:xfrm>
            <a:prstGeom prst="round2SameRect">
              <a:avLst>
                <a:gd name="adj1" fmla="val 30000"/>
                <a:gd name="adj2" fmla="val 0"/>
              </a:avLst>
            </a:prstGeom>
            <a:solidFill>
              <a:srgbClr val="15473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/>
            <a:lstStyle/>
            <a:p>
              <a:pPr algn="ctr">
                <a:spcAft>
                  <a:spcPts val="0"/>
                </a:spcAft>
              </a:pPr>
              <a:r>
                <a:rPr sz="2000" b="1">
                  <a:solidFill>
                    <a:srgbClr val="FFFFFF"/>
                  </a:solidFill>
                  <a:latin typeface="Source Sans Pro"/>
                </a:rPr>
                <a:t>Co-create agreements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3535052-5F7D-6489-2741-76CB2B13FCF7}"/>
                </a:ext>
              </a:extLst>
            </p:cNvPr>
            <p:cNvSpPr txBox="1"/>
            <p:nvPr/>
          </p:nvSpPr>
          <p:spPr>
            <a:xfrm>
              <a:off x="9299448" y="3136392"/>
              <a:ext cx="2203704" cy="1463039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2000" b="0">
                  <a:solidFill>
                    <a:srgbClr val="222222"/>
                  </a:solidFill>
                  <a:latin typeface="Source Sans Pro"/>
                </a:rPr>
                <a:t>Set class norms together, early in the term.</a:t>
              </a:r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B7768EFB-E860-6932-7739-E465DBF93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937760"/>
            <a:ext cx="10972800" cy="868680"/>
          </a:xfrm>
          <a:prstGeom prst="rect">
            <a:avLst/>
          </a:prstGeom>
          <a:solidFill>
            <a:srgbClr val="DCE6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C857A0B-BB12-604E-B261-1277BC78F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937760"/>
            <a:ext cx="109728" cy="868680"/>
          </a:xfrm>
          <a:prstGeom prst="rect">
            <a:avLst/>
          </a:prstGeom>
          <a:solidFill>
            <a:srgbClr val="FEE1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A6646-56FE-3B23-3B6B-538DCEB5AF8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051560" y="4937760"/>
            <a:ext cx="10424160" cy="868680"/>
          </a:xfrm>
          <a:prstGeom prst="rect">
            <a:avLst/>
          </a:prstGeom>
          <a:noFill/>
        </p:spPr>
        <p:txBody>
          <a:bodyPr wrap="square" lIns="0" anchor="ctr">
            <a:spAutoFit/>
          </a:bodyPr>
          <a:lstStyle/>
          <a:p>
            <a:pPr algn="l"/>
            <a:r>
              <a:rPr sz="2000" b="1">
                <a:solidFill>
                  <a:srgbClr val="154733"/>
                </a:solidFill>
                <a:latin typeface="Source Sans Pro"/>
              </a:rPr>
              <a:t>More ideas: </a:t>
            </a:r>
            <a:r>
              <a:rPr sz="2000" b="1" u="sng">
                <a:latin typeface="Source Sans Pro"/>
                <a:hlinkClick r:id="rId3"/>
              </a:rPr>
              <a:t>Building Community in Your Class</a:t>
            </a:r>
          </a:p>
        </p:txBody>
      </p:sp>
      <p:grpSp>
        <p:nvGrpSpPr>
          <p:cNvPr id="51" name="Progress tracker 4 of 8">
            <a:extLst>
              <a:ext uri="{FF2B5EF4-FFF2-40B4-BE49-F238E27FC236}">
                <a16:creationId xmlns:a16="http://schemas.microsoft.com/office/drawing/2014/main" id="{A1102475-5035-00AC-E354-A94805066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46304" y="6172200"/>
            <a:ext cx="6437376" cy="438912"/>
            <a:chOff x="146304" y="6172200"/>
            <a:chExt cx="6437376" cy="438912"/>
          </a:xfrm>
        </p:grpSpPr>
        <p:cxnSp>
          <p:nvCxnSpPr>
            <p:cNvPr id="52" name="Connector 20">
              <a:extLst>
                <a:ext uri="{FF2B5EF4-FFF2-40B4-BE49-F238E27FC236}">
                  <a16:creationId xmlns:a16="http://schemas.microsoft.com/office/drawing/2014/main" id="{E3ABA52F-E2DD-E936-D131-F60E776E589E}"/>
                </a:ext>
              </a:extLst>
            </p:cNvPr>
            <p:cNvCxnSpPr/>
            <p:nvPr/>
          </p:nvCxnSpPr>
          <p:spPr>
            <a:xfrm>
              <a:off x="548640" y="629107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or 21">
              <a:extLst>
                <a:ext uri="{FF2B5EF4-FFF2-40B4-BE49-F238E27FC236}">
                  <a16:creationId xmlns:a16="http://schemas.microsoft.com/office/drawing/2014/main" id="{80BAEFA5-4354-862E-77D3-447B454CA8E3}"/>
                </a:ext>
              </a:extLst>
            </p:cNvPr>
            <p:cNvCxnSpPr/>
            <p:nvPr/>
          </p:nvCxnSpPr>
          <p:spPr>
            <a:xfrm>
              <a:off x="1353312" y="629107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or 22">
              <a:extLst>
                <a:ext uri="{FF2B5EF4-FFF2-40B4-BE49-F238E27FC236}">
                  <a16:creationId xmlns:a16="http://schemas.microsoft.com/office/drawing/2014/main" id="{351CA901-C9E2-FAAF-5574-5119E9605D7E}"/>
                </a:ext>
              </a:extLst>
            </p:cNvPr>
            <p:cNvCxnSpPr/>
            <p:nvPr/>
          </p:nvCxnSpPr>
          <p:spPr>
            <a:xfrm>
              <a:off x="2157984" y="629107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or 23">
              <a:extLst>
                <a:ext uri="{FF2B5EF4-FFF2-40B4-BE49-F238E27FC236}">
                  <a16:creationId xmlns:a16="http://schemas.microsoft.com/office/drawing/2014/main" id="{F443C0A4-445E-B99F-0BD6-187EDF6BDA58}"/>
                </a:ext>
              </a:extLst>
            </p:cNvPr>
            <p:cNvCxnSpPr/>
            <p:nvPr/>
          </p:nvCxnSpPr>
          <p:spPr>
            <a:xfrm>
              <a:off x="2962656" y="629107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or 24">
              <a:extLst>
                <a:ext uri="{FF2B5EF4-FFF2-40B4-BE49-F238E27FC236}">
                  <a16:creationId xmlns:a16="http://schemas.microsoft.com/office/drawing/2014/main" id="{0D80CFB3-92E3-BF64-EF15-082F9F40E5B3}"/>
                </a:ext>
              </a:extLst>
            </p:cNvPr>
            <p:cNvCxnSpPr/>
            <p:nvPr/>
          </p:nvCxnSpPr>
          <p:spPr>
            <a:xfrm>
              <a:off x="3767328" y="629107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or 25">
              <a:extLst>
                <a:ext uri="{FF2B5EF4-FFF2-40B4-BE49-F238E27FC236}">
                  <a16:creationId xmlns:a16="http://schemas.microsoft.com/office/drawing/2014/main" id="{19B7802D-9A58-5C68-F1CD-04CD71A46126}"/>
                </a:ext>
              </a:extLst>
            </p:cNvPr>
            <p:cNvCxnSpPr/>
            <p:nvPr/>
          </p:nvCxnSpPr>
          <p:spPr>
            <a:xfrm>
              <a:off x="4572000" y="629107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or 26">
              <a:extLst>
                <a:ext uri="{FF2B5EF4-FFF2-40B4-BE49-F238E27FC236}">
                  <a16:creationId xmlns:a16="http://schemas.microsoft.com/office/drawing/2014/main" id="{8B981E48-07FD-9EF4-ADD8-A2D72A3E3A41}"/>
                </a:ext>
              </a:extLst>
            </p:cNvPr>
            <p:cNvCxnSpPr/>
            <p:nvPr/>
          </p:nvCxnSpPr>
          <p:spPr>
            <a:xfrm>
              <a:off x="5376672" y="629107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AE671F87-C6D9-CD05-F3A7-8FB0A2922EAC}"/>
                </a:ext>
              </a:extLst>
            </p:cNvPr>
            <p:cNvSpPr/>
            <p:nvPr/>
          </p:nvSpPr>
          <p:spPr>
            <a:xfrm>
              <a:off x="457200" y="619963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B987FE2-38FD-BBBE-DB47-B9FB5E829E11}"/>
                </a:ext>
              </a:extLst>
            </p:cNvPr>
            <p:cNvSpPr txBox="1"/>
            <p:nvPr/>
          </p:nvSpPr>
          <p:spPr>
            <a:xfrm>
              <a:off x="146304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Welcome</a:t>
              </a: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AD8B246D-C6A4-C90F-B2C4-CA3C0B98F580}"/>
                </a:ext>
              </a:extLst>
            </p:cNvPr>
            <p:cNvSpPr/>
            <p:nvPr/>
          </p:nvSpPr>
          <p:spPr>
            <a:xfrm>
              <a:off x="1261872" y="619963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47E410D-C5E7-CAB0-61C8-84517E2C2EDC}"/>
                </a:ext>
              </a:extLst>
            </p:cNvPr>
            <p:cNvSpPr txBox="1"/>
            <p:nvPr/>
          </p:nvSpPr>
          <p:spPr>
            <a:xfrm>
              <a:off x="950976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Your Role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FC6E8F8-34CD-DAEF-08E8-F66FB0FDDAC6}"/>
                </a:ext>
              </a:extLst>
            </p:cNvPr>
            <p:cNvSpPr/>
            <p:nvPr/>
          </p:nvSpPr>
          <p:spPr>
            <a:xfrm>
              <a:off x="2066544" y="619963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02FDDC0-89D7-AC67-5815-4CDA2F903AD7}"/>
                </a:ext>
              </a:extLst>
            </p:cNvPr>
            <p:cNvSpPr txBox="1"/>
            <p:nvPr/>
          </p:nvSpPr>
          <p:spPr>
            <a:xfrm>
              <a:off x="1755648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Good Teaching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8268A946-8330-3FAA-61DB-C33CFA07CB62}"/>
                </a:ext>
              </a:extLst>
            </p:cNvPr>
            <p:cNvSpPr/>
            <p:nvPr/>
          </p:nvSpPr>
          <p:spPr>
            <a:xfrm>
              <a:off x="2843784" y="6172200"/>
              <a:ext cx="237744" cy="237744"/>
            </a:xfrm>
            <a:prstGeom prst="ellipse">
              <a:avLst/>
            </a:prstGeom>
            <a:solidFill>
              <a:srgbClr val="FEE12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4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E898EAC-E3CA-0D4A-9E5B-50F59BEBE4C9}"/>
                </a:ext>
              </a:extLst>
            </p:cNvPr>
            <p:cNvSpPr txBox="1"/>
            <p:nvPr/>
          </p:nvSpPr>
          <p:spPr>
            <a:xfrm>
              <a:off x="2560320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Community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4860AEB3-EE43-FD2A-0937-C24C0EA772C4}"/>
                </a:ext>
              </a:extLst>
            </p:cNvPr>
            <p:cNvSpPr/>
            <p:nvPr/>
          </p:nvSpPr>
          <p:spPr>
            <a:xfrm>
              <a:off x="3675888" y="619963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5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050FED2-8C44-2F9C-AD73-487C08DCEB29}"/>
                </a:ext>
              </a:extLst>
            </p:cNvPr>
            <p:cNvSpPr txBox="1"/>
            <p:nvPr/>
          </p:nvSpPr>
          <p:spPr>
            <a:xfrm>
              <a:off x="3364992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Planning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6E4C6B9-E000-03BE-9FD3-7B8CD195CD2E}"/>
                </a:ext>
              </a:extLst>
            </p:cNvPr>
            <p:cNvSpPr/>
            <p:nvPr/>
          </p:nvSpPr>
          <p:spPr>
            <a:xfrm>
              <a:off x="4480560" y="619963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6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5199BDD-89AA-3C62-6E3E-2EE789E71A5D}"/>
                </a:ext>
              </a:extLst>
            </p:cNvPr>
            <p:cNvSpPr txBox="1"/>
            <p:nvPr/>
          </p:nvSpPr>
          <p:spPr>
            <a:xfrm>
              <a:off x="4169664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Active Learning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7BBA605B-4226-756E-D5C3-D681AA622DEF}"/>
                </a:ext>
              </a:extLst>
            </p:cNvPr>
            <p:cNvSpPr/>
            <p:nvPr/>
          </p:nvSpPr>
          <p:spPr>
            <a:xfrm>
              <a:off x="5285232" y="619963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7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AC46B69-3C72-8382-6CC3-7249E834F8CC}"/>
                </a:ext>
              </a:extLst>
            </p:cNvPr>
            <p:cNvSpPr txBox="1"/>
            <p:nvPr/>
          </p:nvSpPr>
          <p:spPr>
            <a:xfrm>
              <a:off x="4974336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Support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06FFC33-3072-0527-FA73-A076F7725A92}"/>
                </a:ext>
              </a:extLst>
            </p:cNvPr>
            <p:cNvSpPr/>
            <p:nvPr/>
          </p:nvSpPr>
          <p:spPr>
            <a:xfrm>
              <a:off x="6089904" y="619963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8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F64F79B-DD41-116F-99F7-9E053CA54F33}"/>
                </a:ext>
              </a:extLst>
            </p:cNvPr>
            <p:cNvSpPr txBox="1"/>
            <p:nvPr/>
          </p:nvSpPr>
          <p:spPr>
            <a:xfrm>
              <a:off x="5779008" y="642823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Feedback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0677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survey in Canvas Commons">
            <a:extLst>
              <a:ext uri="{FF2B5EF4-FFF2-40B4-BE49-F238E27FC236}">
                <a16:creationId xmlns:a16="http://schemas.microsoft.com/office/drawing/2014/main" id="{5D8CB8E7-1A88-5C6F-3017-6A864A06B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2554" y="2225325"/>
            <a:ext cx="6320986" cy="24131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4EB3E4-48CE-F1F0-49B3-759FF507F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-123"/>
          <a:stretch/>
        </p:blipFill>
        <p:spPr>
          <a:xfrm>
            <a:off x="942332" y="2080808"/>
            <a:ext cx="5494601" cy="36220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C69E71-BEA7-6245-2BB4-F7D45D4638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0018" y="525517"/>
            <a:ext cx="10311965" cy="1057656"/>
          </a:xfrm>
        </p:spPr>
        <p:txBody>
          <a:bodyPr/>
          <a:lstStyle/>
          <a:p>
            <a:r>
              <a:rPr lang="en-US" dirty="0">
                <a:latin typeface="Source Sans Pro"/>
                <a:ea typeface="Source Sans Pro"/>
                <a:cs typeface="Arial"/>
              </a:rPr>
              <a:t>Learning about your students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47DAB-C3A3-272B-983F-8A09287F1C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5619" y="2215553"/>
            <a:ext cx="5205086" cy="3495361"/>
          </a:xfrm>
        </p:spPr>
        <p:txBody>
          <a:bodyPr lIns="0" tIns="0" rIns="0" bIns="0" anchor="t">
            <a:normAutofit/>
          </a:bodyPr>
          <a:lstStyle/>
          <a:p>
            <a:r>
              <a:rPr lang="en-US" sz="2000" b="1">
                <a:latin typeface="Source Sans Pro"/>
                <a:ea typeface="Source Sans Pro"/>
              </a:rPr>
              <a:t>Name:</a:t>
            </a:r>
            <a:endParaRPr lang="en-US" sz="2000" b="1">
              <a:ea typeface="Source Sans Pro"/>
            </a:endParaRPr>
          </a:p>
          <a:p>
            <a:r>
              <a:rPr lang="en-US" sz="2000">
                <a:latin typeface="Source Sans Pro"/>
                <a:ea typeface="Source Sans Pro"/>
              </a:rPr>
              <a:t>Pronouns (optional):</a:t>
            </a:r>
            <a:endParaRPr lang="en-US" sz="2000">
              <a:ea typeface="Source Sans Pro"/>
            </a:endParaRPr>
          </a:p>
          <a:p>
            <a:r>
              <a:rPr lang="en-US" sz="2000" b="1">
                <a:latin typeface="Source Sans Pro"/>
                <a:ea typeface="Source Sans Pro"/>
              </a:rPr>
              <a:t>Respond to two</a:t>
            </a:r>
            <a:r>
              <a:rPr lang="en-US" sz="2000">
                <a:latin typeface="Source Sans Pro"/>
                <a:ea typeface="Source Sans Pro"/>
              </a:rPr>
              <a:t> of the questions below:</a:t>
            </a:r>
          </a:p>
          <a:p>
            <a:pPr marL="342900" indent="-342900">
              <a:buChar char="•"/>
            </a:pPr>
            <a:r>
              <a:rPr lang="en-US" sz="2000">
                <a:latin typeface="Source Sans Pro"/>
                <a:ea typeface="Source Sans Pro"/>
              </a:rPr>
              <a:t>What's a strength you bring with you?</a:t>
            </a:r>
            <a:endParaRPr lang="en-US" sz="2000">
              <a:ea typeface="Source Sans Pro"/>
            </a:endParaRPr>
          </a:p>
          <a:p>
            <a:pPr marL="342900" indent="-342900">
              <a:buChar char="•"/>
            </a:pPr>
            <a:r>
              <a:rPr lang="en-US" sz="2000">
                <a:latin typeface="Source Sans Pro"/>
                <a:ea typeface="Source Sans Pro"/>
              </a:rPr>
              <a:t>What's a skill you hope to work on?</a:t>
            </a:r>
          </a:p>
          <a:p>
            <a:pPr marL="342900" indent="-342900">
              <a:buChar char="•"/>
            </a:pPr>
            <a:r>
              <a:rPr lang="en-US" sz="2000">
                <a:latin typeface="Source Sans Pro"/>
                <a:ea typeface="Source Sans Pro"/>
              </a:rPr>
              <a:t>Describe a class you loved</a:t>
            </a:r>
          </a:p>
          <a:p>
            <a:pPr marL="342900" indent="-342900">
              <a:buChar char="•"/>
            </a:pPr>
            <a:r>
              <a:rPr lang="en-US" sz="2000">
                <a:latin typeface="Source Sans Pro"/>
                <a:ea typeface="Source Sans Pro"/>
              </a:rPr>
              <a:t>If your life was made into a movie, what’s one song/artist that would be on the soundtrack?</a:t>
            </a:r>
          </a:p>
        </p:txBody>
      </p:sp>
      <p:grpSp>
        <p:nvGrpSpPr>
          <p:cNvPr id="3" name="Progress tracker 4 of 8" descr="Progress: section 4 of 8, Community. Previous: Welcome, Your Role, Good Teaching. Up next: Planning, Active Learning, Support, Feedback.">
            <a:extLst>
              <a:ext uri="{FF2B5EF4-FFF2-40B4-BE49-F238E27FC236}">
                <a16:creationId xmlns:a16="http://schemas.microsoft.com/office/drawing/2014/main" id="{CED90D7F-79D3-D799-7E36-FF93FEDF7145}"/>
              </a:ext>
            </a:extLst>
          </p:cNvPr>
          <p:cNvGrpSpPr/>
          <p:nvPr/>
        </p:nvGrpSpPr>
        <p:grpSpPr>
          <a:xfrm>
            <a:off x="0" y="6419088"/>
            <a:ext cx="6437376" cy="438912"/>
            <a:chOff x="-36576" y="1737360"/>
            <a:chExt cx="6437376" cy="438912"/>
          </a:xfrm>
        </p:grpSpPr>
        <p:cxnSp>
          <p:nvCxnSpPr>
            <p:cNvPr id="5" name="Connector 74">
              <a:extLst>
                <a:ext uri="{FF2B5EF4-FFF2-40B4-BE49-F238E27FC236}">
                  <a16:creationId xmlns:a16="http://schemas.microsoft.com/office/drawing/2014/main" id="{6F1F6D4F-B4FA-3EF7-1984-696F28A49A85}"/>
                </a:ext>
              </a:extLst>
            </p:cNvPr>
            <p:cNvCxnSpPr/>
            <p:nvPr/>
          </p:nvCxnSpPr>
          <p:spPr>
            <a:xfrm>
              <a:off x="365760" y="185623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or 75">
              <a:extLst>
                <a:ext uri="{FF2B5EF4-FFF2-40B4-BE49-F238E27FC236}">
                  <a16:creationId xmlns:a16="http://schemas.microsoft.com/office/drawing/2014/main" id="{AD89FF5D-40F0-0E1F-FF5A-FCCB685CE548}"/>
                </a:ext>
              </a:extLst>
            </p:cNvPr>
            <p:cNvCxnSpPr/>
            <p:nvPr/>
          </p:nvCxnSpPr>
          <p:spPr>
            <a:xfrm>
              <a:off x="1170432" y="185623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or 76">
              <a:extLst>
                <a:ext uri="{FF2B5EF4-FFF2-40B4-BE49-F238E27FC236}">
                  <a16:creationId xmlns:a16="http://schemas.microsoft.com/office/drawing/2014/main" id="{21ADFE43-D3F5-9D10-DB05-731C796E02A8}"/>
                </a:ext>
              </a:extLst>
            </p:cNvPr>
            <p:cNvCxnSpPr/>
            <p:nvPr/>
          </p:nvCxnSpPr>
          <p:spPr>
            <a:xfrm>
              <a:off x="1975104" y="185623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 77">
              <a:extLst>
                <a:ext uri="{FF2B5EF4-FFF2-40B4-BE49-F238E27FC236}">
                  <a16:creationId xmlns:a16="http://schemas.microsoft.com/office/drawing/2014/main" id="{8FEE5D32-8F9E-5A64-BF2E-60B19F835BCF}"/>
                </a:ext>
              </a:extLst>
            </p:cNvPr>
            <p:cNvCxnSpPr/>
            <p:nvPr/>
          </p:nvCxnSpPr>
          <p:spPr>
            <a:xfrm>
              <a:off x="2779776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 78">
              <a:extLst>
                <a:ext uri="{FF2B5EF4-FFF2-40B4-BE49-F238E27FC236}">
                  <a16:creationId xmlns:a16="http://schemas.microsoft.com/office/drawing/2014/main" id="{9F0EDC79-591C-FC35-1CF2-BB63A8D50378}"/>
                </a:ext>
              </a:extLst>
            </p:cNvPr>
            <p:cNvCxnSpPr/>
            <p:nvPr/>
          </p:nvCxnSpPr>
          <p:spPr>
            <a:xfrm>
              <a:off x="3584448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or 79">
              <a:extLst>
                <a:ext uri="{FF2B5EF4-FFF2-40B4-BE49-F238E27FC236}">
                  <a16:creationId xmlns:a16="http://schemas.microsoft.com/office/drawing/2014/main" id="{E895ECDE-CBD7-050C-7510-05394FDDFF07}"/>
                </a:ext>
              </a:extLst>
            </p:cNvPr>
            <p:cNvCxnSpPr/>
            <p:nvPr/>
          </p:nvCxnSpPr>
          <p:spPr>
            <a:xfrm>
              <a:off x="4389120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or 80">
              <a:extLst>
                <a:ext uri="{FF2B5EF4-FFF2-40B4-BE49-F238E27FC236}">
                  <a16:creationId xmlns:a16="http://schemas.microsoft.com/office/drawing/2014/main" id="{49CC7218-3E80-774E-1463-37E3D0D2FC88}"/>
                </a:ext>
              </a:extLst>
            </p:cNvPr>
            <p:cNvCxnSpPr/>
            <p:nvPr/>
          </p:nvCxnSpPr>
          <p:spPr>
            <a:xfrm>
              <a:off x="5193792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93828CC-84E3-106B-7D1A-874DC4F47891}"/>
                </a:ext>
              </a:extLst>
            </p:cNvPr>
            <p:cNvSpPr/>
            <p:nvPr/>
          </p:nvSpPr>
          <p:spPr>
            <a:xfrm>
              <a:off x="274320" y="176479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ACE0DB6-78E7-C4AE-58B1-C0C13A11CDBD}"/>
                </a:ext>
              </a:extLst>
            </p:cNvPr>
            <p:cNvSpPr txBox="1"/>
            <p:nvPr/>
          </p:nvSpPr>
          <p:spPr>
            <a:xfrm>
              <a:off x="-36576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Welcome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8C821CC-AD72-10A7-E62B-DD6C3718801E}"/>
                </a:ext>
              </a:extLst>
            </p:cNvPr>
            <p:cNvSpPr/>
            <p:nvPr/>
          </p:nvSpPr>
          <p:spPr>
            <a:xfrm>
              <a:off x="1078992" y="176479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983542A-AA9F-4490-E9E6-D7643BADCD97}"/>
                </a:ext>
              </a:extLst>
            </p:cNvPr>
            <p:cNvSpPr txBox="1"/>
            <p:nvPr/>
          </p:nvSpPr>
          <p:spPr>
            <a:xfrm>
              <a:off x="768096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Your Role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BC1BB0F-0F20-CB7A-B494-A80DE041A903}"/>
                </a:ext>
              </a:extLst>
            </p:cNvPr>
            <p:cNvSpPr/>
            <p:nvPr/>
          </p:nvSpPr>
          <p:spPr>
            <a:xfrm>
              <a:off x="1883664" y="176479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D6462BC-4A20-3F60-5B99-A46DEFBB6204}"/>
                </a:ext>
              </a:extLst>
            </p:cNvPr>
            <p:cNvSpPr txBox="1"/>
            <p:nvPr/>
          </p:nvSpPr>
          <p:spPr>
            <a:xfrm>
              <a:off x="1572768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Good Teaching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582FBE5-87CD-7C55-059A-E08F9105FC15}"/>
                </a:ext>
              </a:extLst>
            </p:cNvPr>
            <p:cNvSpPr/>
            <p:nvPr/>
          </p:nvSpPr>
          <p:spPr>
            <a:xfrm>
              <a:off x="2660904" y="1737360"/>
              <a:ext cx="237744" cy="237744"/>
            </a:xfrm>
            <a:prstGeom prst="ellipse">
              <a:avLst/>
            </a:prstGeom>
            <a:solidFill>
              <a:srgbClr val="FEE12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69FCC22-6325-6736-8D67-156FAD89DDA7}"/>
                </a:ext>
              </a:extLst>
            </p:cNvPr>
            <p:cNvSpPr txBox="1"/>
            <p:nvPr/>
          </p:nvSpPr>
          <p:spPr>
            <a:xfrm>
              <a:off x="2377440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Community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09CCB78-8E3C-0164-3B9A-C6BA735272E3}"/>
                </a:ext>
              </a:extLst>
            </p:cNvPr>
            <p:cNvSpPr/>
            <p:nvPr/>
          </p:nvSpPr>
          <p:spPr>
            <a:xfrm>
              <a:off x="3493008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2EFCCB4-8808-7896-EDA1-40CEA86F45A6}"/>
                </a:ext>
              </a:extLst>
            </p:cNvPr>
            <p:cNvSpPr txBox="1"/>
            <p:nvPr/>
          </p:nvSpPr>
          <p:spPr>
            <a:xfrm>
              <a:off x="3182112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Planning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AFAE8CC-4187-618E-FECC-6BFCADA2B11C}"/>
                </a:ext>
              </a:extLst>
            </p:cNvPr>
            <p:cNvSpPr/>
            <p:nvPr/>
          </p:nvSpPr>
          <p:spPr>
            <a:xfrm>
              <a:off x="4297680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6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4C8FE63-586D-F02F-F1BE-AD8BAD7A9B20}"/>
                </a:ext>
              </a:extLst>
            </p:cNvPr>
            <p:cNvSpPr txBox="1"/>
            <p:nvPr/>
          </p:nvSpPr>
          <p:spPr>
            <a:xfrm>
              <a:off x="3986784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Active Learning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E5982E6-7BA9-19E7-C2F8-181EE021465A}"/>
                </a:ext>
              </a:extLst>
            </p:cNvPr>
            <p:cNvSpPr/>
            <p:nvPr/>
          </p:nvSpPr>
          <p:spPr>
            <a:xfrm>
              <a:off x="5102352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7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936D592-3607-CF8C-90D5-417E722833A2}"/>
                </a:ext>
              </a:extLst>
            </p:cNvPr>
            <p:cNvSpPr txBox="1"/>
            <p:nvPr/>
          </p:nvSpPr>
          <p:spPr>
            <a:xfrm>
              <a:off x="4791456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Support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EE7D78A-C7C6-31AF-701E-4F1A14B52713}"/>
                </a:ext>
              </a:extLst>
            </p:cNvPr>
            <p:cNvSpPr/>
            <p:nvPr/>
          </p:nvSpPr>
          <p:spPr>
            <a:xfrm>
              <a:off x="5907024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8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95988A5-468D-7819-ADD6-A7E469E39CA5}"/>
                </a:ext>
              </a:extLst>
            </p:cNvPr>
            <p:cNvSpPr txBox="1"/>
            <p:nvPr/>
          </p:nvSpPr>
          <p:spPr>
            <a:xfrm>
              <a:off x="5596128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Feedback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31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D007804E-6710-C721-0849-5F1F8BADDD3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30004" y="468229"/>
            <a:ext cx="880769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4000" dirty="0">
                <a:solidFill>
                  <a:srgbClr val="00703C"/>
                </a:solidFill>
                <a:latin typeface="Source Sans Pro"/>
                <a:ea typeface="Source Sans Pro"/>
                <a:cs typeface="+mn-cs"/>
              </a:rPr>
              <a:t>Creating class agreements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703C"/>
              </a:solidFill>
              <a:effectLst/>
              <a:uLnTx/>
              <a:uFillTx/>
              <a:latin typeface="Source Sans Pro"/>
              <a:ea typeface="Source Sans Pro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CD05BD-5ABA-F2EE-E045-AB312BC81567}"/>
              </a:ext>
            </a:extLst>
          </p:cNvPr>
          <p:cNvSpPr txBox="1"/>
          <p:nvPr/>
        </p:nvSpPr>
        <p:spPr>
          <a:xfrm>
            <a:off x="730004" y="1206515"/>
            <a:ext cx="4756884" cy="504753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>
                <a:latin typeface="Calibri"/>
                <a:ea typeface="Source Sans Pro"/>
                <a:cs typeface="Calibri"/>
              </a:rPr>
              <a:t>Purpose:</a:t>
            </a:r>
            <a:endParaRPr lang="en-US" sz="2800">
              <a:latin typeface="Source Sans Pro"/>
              <a:ea typeface="Source Sans Pro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 sz="2400">
                <a:latin typeface="Calibri"/>
                <a:ea typeface="Source Sans Pro"/>
                <a:cs typeface="Calibri"/>
              </a:rPr>
              <a:t>Transparently decide how the class will engage in ways that support participation and learning and invite student responsibility for how they engage with each other. </a:t>
            </a:r>
          </a:p>
          <a:p>
            <a:pPr>
              <a:spcAft>
                <a:spcPts val="600"/>
              </a:spcAft>
            </a:pPr>
            <a:endParaRPr lang="en-US" sz="2400">
              <a:latin typeface="Calibri"/>
              <a:ea typeface="Source Sans Pro"/>
              <a:cs typeface="Calibri"/>
            </a:endParaRPr>
          </a:p>
          <a:p>
            <a:pPr>
              <a:spcAft>
                <a:spcPts val="600"/>
              </a:spcAft>
            </a:pPr>
            <a:endParaRPr lang="en-US" sz="2400">
              <a:latin typeface="Calibri"/>
              <a:ea typeface="Source Sans Pro"/>
              <a:cs typeface="Calibri"/>
            </a:endParaRPr>
          </a:p>
          <a:p>
            <a:pPr>
              <a:spcAft>
                <a:spcPts val="600"/>
              </a:spcAft>
            </a:pPr>
            <a:endParaRPr lang="en-US" sz="2400">
              <a:latin typeface="Calibri"/>
              <a:ea typeface="Source Sans Pro"/>
              <a:cs typeface="Calibri"/>
            </a:endParaRPr>
          </a:p>
          <a:p>
            <a:pPr>
              <a:spcAft>
                <a:spcPts val="600"/>
              </a:spcAft>
            </a:pPr>
            <a:endParaRPr lang="en-US" sz="2400">
              <a:latin typeface="Calibri"/>
              <a:ea typeface="Source Sans Pro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 sz="2400">
                <a:latin typeface="Calibri"/>
                <a:ea typeface="Source Sans Pro"/>
                <a:cs typeface="Calibri"/>
              </a:rPr>
              <a:t>Examples of how to create them with students from </a:t>
            </a:r>
            <a:r>
              <a:rPr lang="en-US" sz="2400">
                <a:latin typeface="Calibri"/>
                <a:ea typeface="Source Sans Pro"/>
                <a:cs typeface="Calibri"/>
                <a:hlinkClick r:id="rId3"/>
              </a:rPr>
              <a:t>Berkley's CTL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DA70A5-FB68-9CEE-2A3D-E07E3E9DB941}"/>
              </a:ext>
            </a:extLst>
          </p:cNvPr>
          <p:cNvSpPr txBox="1"/>
          <p:nvPr/>
        </p:nvSpPr>
        <p:spPr>
          <a:xfrm>
            <a:off x="5765832" y="1206515"/>
            <a:ext cx="5806012" cy="509370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>
                <a:latin typeface="Calibri"/>
                <a:ea typeface="Source Sans Pro"/>
                <a:cs typeface="Calibri"/>
              </a:rPr>
              <a:t>Examples: </a:t>
            </a:r>
            <a:endParaRPr lang="en-US" sz="2800">
              <a:latin typeface="Source Sans Pro"/>
              <a:ea typeface="Source Sans Pro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200">
                <a:solidFill>
                  <a:srgbClr val="434343"/>
                </a:solidFill>
                <a:ea typeface="+mn-lt"/>
                <a:cs typeface="+mn-lt"/>
              </a:rPr>
              <a:t>Assume peers hold a wide range of different experiences and beliefs</a:t>
            </a:r>
          </a:p>
          <a:p>
            <a:pPr marL="342900" indent="-342900">
              <a:buFont typeface="Arial"/>
              <a:buChar char="•"/>
            </a:pPr>
            <a:r>
              <a:rPr lang="en-US" sz="2200">
                <a:solidFill>
                  <a:srgbClr val="434343"/>
                </a:solidFill>
                <a:ea typeface="+mn-lt"/>
                <a:cs typeface="+mn-lt"/>
              </a:rPr>
              <a:t>Challenge ideas, not people</a:t>
            </a:r>
            <a:endParaRPr lang="en-US" sz="2200">
              <a:solidFill>
                <a:srgbClr val="434343"/>
              </a:solidFill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200">
                <a:solidFill>
                  <a:srgbClr val="434343"/>
                </a:solidFill>
                <a:ea typeface="+mn-lt"/>
                <a:cs typeface="+mn-lt"/>
              </a:rPr>
              <a:t>Seek to understand. Ask a question to prompt the other person to clarify.</a:t>
            </a:r>
          </a:p>
          <a:p>
            <a:pPr marL="342900" indent="-342900">
              <a:buFont typeface="Arial"/>
              <a:buChar char="•"/>
            </a:pPr>
            <a:r>
              <a:rPr lang="en-US" sz="2200">
                <a:solidFill>
                  <a:srgbClr val="434343"/>
                </a:solidFill>
                <a:ea typeface="+mn-lt"/>
                <a:cs typeface="+mn-lt"/>
              </a:rPr>
              <a:t>Question your assumptions. How can other points of view help inform your own stance?</a:t>
            </a:r>
          </a:p>
          <a:p>
            <a:pPr marL="342900" indent="-342900">
              <a:buFont typeface="Arial"/>
              <a:buChar char="•"/>
            </a:pPr>
            <a:r>
              <a:rPr lang="en-US" sz="2200">
                <a:solidFill>
                  <a:srgbClr val="434343"/>
                </a:solidFill>
                <a:ea typeface="+mn-lt"/>
                <a:cs typeface="+mn-lt"/>
              </a:rPr>
              <a:t>Demonstrate your reasoning. How are you building connections between evidence?</a:t>
            </a:r>
            <a:endParaRPr lang="en-US" sz="2200">
              <a:solidFill>
                <a:srgbClr val="000000"/>
              </a:solidFill>
              <a:ea typeface="+mn-lt"/>
              <a:cs typeface="+mn-lt"/>
            </a:endParaRPr>
          </a:p>
          <a:p>
            <a:pPr marL="342900" indent="-342900">
              <a:buFont typeface="Arial"/>
              <a:buChar char="•"/>
            </a:pPr>
            <a:r>
              <a:rPr lang="en-US" sz="2200">
                <a:solidFill>
                  <a:srgbClr val="434343"/>
                </a:solidFill>
                <a:ea typeface="+mn-lt"/>
                <a:cs typeface="+mn-lt"/>
              </a:rPr>
              <a:t>Connect the discussion to prior course material and discussions.</a:t>
            </a:r>
            <a:r>
              <a:rPr lang="en-US" sz="2400">
                <a:solidFill>
                  <a:srgbClr val="434343"/>
                </a:solidFill>
                <a:ea typeface="+mn-lt"/>
                <a:cs typeface="+mn-lt"/>
              </a:rPr>
              <a:t> </a:t>
            </a:r>
          </a:p>
          <a:p>
            <a:pPr>
              <a:buFont typeface="Arial"/>
            </a:pPr>
            <a:endParaRPr lang="en-US" sz="2400">
              <a:solidFill>
                <a:srgbClr val="434343"/>
              </a:solidFill>
              <a:latin typeface="Calibri"/>
              <a:ea typeface="Calibri"/>
              <a:cs typeface="Calibri"/>
            </a:endParaRPr>
          </a:p>
          <a:p>
            <a:pPr>
              <a:buFont typeface="Arial"/>
            </a:pPr>
            <a:r>
              <a:rPr lang="en-US" sz="2400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More examples at </a:t>
            </a:r>
            <a:r>
              <a:rPr lang="en-US" sz="2400">
                <a:solidFill>
                  <a:srgbClr val="434343"/>
                </a:solidFill>
                <a:latin typeface="Calibri"/>
                <a:ea typeface="Calibri"/>
                <a:cs typeface="Calibri"/>
                <a:hlinkClick r:id="rId4"/>
              </a:rPr>
              <a:t>Sheridan Center site</a:t>
            </a:r>
            <a:endParaRPr lang="en-US" sz="2400">
              <a:solidFill>
                <a:srgbClr val="434343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155C4B5-20F5-B271-62B3-36FA47A7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50887" y="3932582"/>
            <a:ext cx="2173357" cy="2129183"/>
          </a:xfrm>
          <a:prstGeom prst="rect">
            <a:avLst/>
          </a:prstGeom>
        </p:spPr>
      </p:pic>
      <p:grpSp>
        <p:nvGrpSpPr>
          <p:cNvPr id="3" name="Progress tracker 4 of 8">
            <a:extLst>
              <a:ext uri="{FF2B5EF4-FFF2-40B4-BE49-F238E27FC236}">
                <a16:creationId xmlns:a16="http://schemas.microsoft.com/office/drawing/2014/main" id="{0D28E0D0-801E-387B-9E9D-88741AD79D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6419088"/>
            <a:ext cx="6437376" cy="438912"/>
            <a:chOff x="-36576" y="1737360"/>
            <a:chExt cx="6437376" cy="438912"/>
          </a:xfrm>
        </p:grpSpPr>
        <p:cxnSp>
          <p:nvCxnSpPr>
            <p:cNvPr id="6" name="Connector 74">
              <a:extLst>
                <a:ext uri="{FF2B5EF4-FFF2-40B4-BE49-F238E27FC236}">
                  <a16:creationId xmlns:a16="http://schemas.microsoft.com/office/drawing/2014/main" id="{2FFA5F26-2DD6-97B3-C45A-A5D97CB78430}"/>
                </a:ext>
              </a:extLst>
            </p:cNvPr>
            <p:cNvCxnSpPr/>
            <p:nvPr/>
          </p:nvCxnSpPr>
          <p:spPr>
            <a:xfrm>
              <a:off x="365760" y="185623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or 75">
              <a:extLst>
                <a:ext uri="{FF2B5EF4-FFF2-40B4-BE49-F238E27FC236}">
                  <a16:creationId xmlns:a16="http://schemas.microsoft.com/office/drawing/2014/main" id="{CF928FF6-FD28-88DB-46A1-4994018480FD}"/>
                </a:ext>
              </a:extLst>
            </p:cNvPr>
            <p:cNvCxnSpPr/>
            <p:nvPr/>
          </p:nvCxnSpPr>
          <p:spPr>
            <a:xfrm>
              <a:off x="1170432" y="185623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or 76">
              <a:extLst>
                <a:ext uri="{FF2B5EF4-FFF2-40B4-BE49-F238E27FC236}">
                  <a16:creationId xmlns:a16="http://schemas.microsoft.com/office/drawing/2014/main" id="{3BA1B475-449C-AFE2-305E-02B278D0042F}"/>
                </a:ext>
              </a:extLst>
            </p:cNvPr>
            <p:cNvCxnSpPr/>
            <p:nvPr/>
          </p:nvCxnSpPr>
          <p:spPr>
            <a:xfrm>
              <a:off x="1975104" y="185623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or 77">
              <a:extLst>
                <a:ext uri="{FF2B5EF4-FFF2-40B4-BE49-F238E27FC236}">
                  <a16:creationId xmlns:a16="http://schemas.microsoft.com/office/drawing/2014/main" id="{D58CD811-D3A0-C1EE-6832-74EF9DA092EB}"/>
                </a:ext>
              </a:extLst>
            </p:cNvPr>
            <p:cNvCxnSpPr/>
            <p:nvPr/>
          </p:nvCxnSpPr>
          <p:spPr>
            <a:xfrm>
              <a:off x="2779776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 78">
              <a:extLst>
                <a:ext uri="{FF2B5EF4-FFF2-40B4-BE49-F238E27FC236}">
                  <a16:creationId xmlns:a16="http://schemas.microsoft.com/office/drawing/2014/main" id="{B1C7C21F-C19D-A790-AFD8-88C609CDCA11}"/>
                </a:ext>
              </a:extLst>
            </p:cNvPr>
            <p:cNvCxnSpPr/>
            <p:nvPr/>
          </p:nvCxnSpPr>
          <p:spPr>
            <a:xfrm>
              <a:off x="3584448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or 79">
              <a:extLst>
                <a:ext uri="{FF2B5EF4-FFF2-40B4-BE49-F238E27FC236}">
                  <a16:creationId xmlns:a16="http://schemas.microsoft.com/office/drawing/2014/main" id="{F8BB47C3-6CFA-50C3-18EB-BC22C167058B}"/>
                </a:ext>
              </a:extLst>
            </p:cNvPr>
            <p:cNvCxnSpPr/>
            <p:nvPr/>
          </p:nvCxnSpPr>
          <p:spPr>
            <a:xfrm>
              <a:off x="4389120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or 80">
              <a:extLst>
                <a:ext uri="{FF2B5EF4-FFF2-40B4-BE49-F238E27FC236}">
                  <a16:creationId xmlns:a16="http://schemas.microsoft.com/office/drawing/2014/main" id="{443AF632-7A51-552F-41CF-970B6624BD42}"/>
                </a:ext>
              </a:extLst>
            </p:cNvPr>
            <p:cNvCxnSpPr/>
            <p:nvPr/>
          </p:nvCxnSpPr>
          <p:spPr>
            <a:xfrm>
              <a:off x="5193792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3687666-68AB-96CF-F23B-2AF539F58620}"/>
                </a:ext>
              </a:extLst>
            </p:cNvPr>
            <p:cNvSpPr/>
            <p:nvPr/>
          </p:nvSpPr>
          <p:spPr>
            <a:xfrm>
              <a:off x="274320" y="176479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0BAE314-54C1-7580-E6E2-98C2143BF7C0}"/>
                </a:ext>
              </a:extLst>
            </p:cNvPr>
            <p:cNvSpPr txBox="1"/>
            <p:nvPr/>
          </p:nvSpPr>
          <p:spPr>
            <a:xfrm>
              <a:off x="-36576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Welcome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5B5940E-CC76-7830-9B12-349F41EDAA03}"/>
                </a:ext>
              </a:extLst>
            </p:cNvPr>
            <p:cNvSpPr/>
            <p:nvPr/>
          </p:nvSpPr>
          <p:spPr>
            <a:xfrm>
              <a:off x="1078992" y="176479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26DFBA2-776F-B7DD-4923-6AE7047067D6}"/>
                </a:ext>
              </a:extLst>
            </p:cNvPr>
            <p:cNvSpPr txBox="1"/>
            <p:nvPr/>
          </p:nvSpPr>
          <p:spPr>
            <a:xfrm>
              <a:off x="768096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Your Role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04E23B3-2823-E5D0-77E8-0DA4BB01D420}"/>
                </a:ext>
              </a:extLst>
            </p:cNvPr>
            <p:cNvSpPr/>
            <p:nvPr/>
          </p:nvSpPr>
          <p:spPr>
            <a:xfrm>
              <a:off x="1883664" y="176479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3F5E099-5AD6-F981-A325-C2572EB4A3E9}"/>
                </a:ext>
              </a:extLst>
            </p:cNvPr>
            <p:cNvSpPr txBox="1"/>
            <p:nvPr/>
          </p:nvSpPr>
          <p:spPr>
            <a:xfrm>
              <a:off x="1572768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Good Teaching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EEAB553-51B3-D2A7-5218-D114FBE427C1}"/>
                </a:ext>
              </a:extLst>
            </p:cNvPr>
            <p:cNvSpPr/>
            <p:nvPr/>
          </p:nvSpPr>
          <p:spPr>
            <a:xfrm>
              <a:off x="2660904" y="1737360"/>
              <a:ext cx="237744" cy="237744"/>
            </a:xfrm>
            <a:prstGeom prst="ellipse">
              <a:avLst/>
            </a:prstGeom>
            <a:solidFill>
              <a:srgbClr val="FEE12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14ED07A-1A2E-33CF-1CEC-80CE25314C56}"/>
                </a:ext>
              </a:extLst>
            </p:cNvPr>
            <p:cNvSpPr txBox="1"/>
            <p:nvPr/>
          </p:nvSpPr>
          <p:spPr>
            <a:xfrm>
              <a:off x="2377440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Community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8DF2D9C-DAB0-E62F-BF44-1F77C77F26EB}"/>
                </a:ext>
              </a:extLst>
            </p:cNvPr>
            <p:cNvSpPr/>
            <p:nvPr/>
          </p:nvSpPr>
          <p:spPr>
            <a:xfrm>
              <a:off x="3493008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4E4945-27C0-6999-9C43-DAB93E394A5E}"/>
                </a:ext>
              </a:extLst>
            </p:cNvPr>
            <p:cNvSpPr txBox="1"/>
            <p:nvPr/>
          </p:nvSpPr>
          <p:spPr>
            <a:xfrm>
              <a:off x="3182112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Planning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511D86D-B98B-11FD-31EF-760E22EDEBAA}"/>
                </a:ext>
              </a:extLst>
            </p:cNvPr>
            <p:cNvSpPr/>
            <p:nvPr/>
          </p:nvSpPr>
          <p:spPr>
            <a:xfrm>
              <a:off x="4297680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6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BC824B6-3452-3073-B7BD-AADB63CC769C}"/>
                </a:ext>
              </a:extLst>
            </p:cNvPr>
            <p:cNvSpPr txBox="1"/>
            <p:nvPr/>
          </p:nvSpPr>
          <p:spPr>
            <a:xfrm>
              <a:off x="3986784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Active Learning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4C27821-391F-258B-FB6C-93A2BA276274}"/>
                </a:ext>
              </a:extLst>
            </p:cNvPr>
            <p:cNvSpPr/>
            <p:nvPr/>
          </p:nvSpPr>
          <p:spPr>
            <a:xfrm>
              <a:off x="5102352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7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302A063-37A5-9BB5-83E9-8CEB6A2D8E82}"/>
                </a:ext>
              </a:extLst>
            </p:cNvPr>
            <p:cNvSpPr txBox="1"/>
            <p:nvPr/>
          </p:nvSpPr>
          <p:spPr>
            <a:xfrm>
              <a:off x="4791456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Support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070A88E-CBA7-8D69-0094-BB6543520051}"/>
                </a:ext>
              </a:extLst>
            </p:cNvPr>
            <p:cNvSpPr/>
            <p:nvPr/>
          </p:nvSpPr>
          <p:spPr>
            <a:xfrm>
              <a:off x="5907024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8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36A8FCD-983E-910D-7AD6-A51F77DBB523}"/>
                </a:ext>
              </a:extLst>
            </p:cNvPr>
            <p:cNvSpPr txBox="1"/>
            <p:nvPr/>
          </p:nvSpPr>
          <p:spPr>
            <a:xfrm>
              <a:off x="5596128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Feedback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87629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EF612-0F2C-5A8E-A8D8-375FF3F26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26ABC959-B8B8-1BEA-BE98-27845FEAB9D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30004" y="468229"/>
            <a:ext cx="880769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4000" dirty="0">
                <a:solidFill>
                  <a:srgbClr val="00703C"/>
                </a:solidFill>
                <a:latin typeface="Source Sans Pro"/>
                <a:ea typeface="Source Sans Pro"/>
                <a:cs typeface="+mn-cs"/>
              </a:rPr>
              <a:t>Creating class agreements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703C"/>
              </a:solidFill>
              <a:effectLst/>
              <a:uLnTx/>
              <a:uFillTx/>
              <a:latin typeface="Source Sans Pro"/>
              <a:ea typeface="Source Sans Pro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74096E-1E5F-0AC3-3521-8F7238CDD820}"/>
              </a:ext>
            </a:extLst>
          </p:cNvPr>
          <p:cNvSpPr txBox="1"/>
          <p:nvPr/>
        </p:nvSpPr>
        <p:spPr>
          <a:xfrm>
            <a:off x="730004" y="1206515"/>
            <a:ext cx="4756884" cy="504753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>
                <a:latin typeface="Calibri"/>
                <a:ea typeface="Source Sans Pro"/>
                <a:cs typeface="Calibri"/>
              </a:rPr>
              <a:t>Purpose:</a:t>
            </a:r>
            <a:endParaRPr lang="en-US" sz="2800">
              <a:latin typeface="Source Sans Pro"/>
              <a:ea typeface="Source Sans Pro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 sz="2400">
                <a:latin typeface="Calibri"/>
                <a:ea typeface="Source Sans Pro"/>
                <a:cs typeface="Calibri"/>
              </a:rPr>
              <a:t>Transparently decide how the class will engage in ways that support participation and learning and invite student responsibility for how they engage with each other. </a:t>
            </a:r>
          </a:p>
          <a:p>
            <a:pPr>
              <a:spcAft>
                <a:spcPts val="600"/>
              </a:spcAft>
            </a:pPr>
            <a:endParaRPr lang="en-US" sz="2400">
              <a:latin typeface="Calibri"/>
              <a:ea typeface="Source Sans Pro"/>
              <a:cs typeface="Calibri"/>
            </a:endParaRPr>
          </a:p>
          <a:p>
            <a:pPr>
              <a:spcAft>
                <a:spcPts val="600"/>
              </a:spcAft>
            </a:pPr>
            <a:endParaRPr lang="en-US" sz="2400">
              <a:latin typeface="Calibri"/>
              <a:ea typeface="Source Sans Pro"/>
              <a:cs typeface="Calibri"/>
            </a:endParaRPr>
          </a:p>
          <a:p>
            <a:pPr>
              <a:spcAft>
                <a:spcPts val="600"/>
              </a:spcAft>
            </a:pPr>
            <a:endParaRPr lang="en-US" sz="2400">
              <a:latin typeface="Calibri"/>
              <a:ea typeface="Source Sans Pro"/>
              <a:cs typeface="Calibri"/>
            </a:endParaRPr>
          </a:p>
          <a:p>
            <a:pPr>
              <a:spcAft>
                <a:spcPts val="600"/>
              </a:spcAft>
            </a:pPr>
            <a:endParaRPr lang="en-US" sz="2400">
              <a:latin typeface="Calibri"/>
              <a:ea typeface="Source Sans Pro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 sz="2400">
                <a:latin typeface="Calibri"/>
                <a:ea typeface="Source Sans Pro"/>
                <a:cs typeface="Calibri"/>
              </a:rPr>
              <a:t>Examples of how to create them with students from </a:t>
            </a:r>
            <a:r>
              <a:rPr lang="en-US" sz="2400">
                <a:latin typeface="Calibri"/>
                <a:ea typeface="Source Sans Pro"/>
                <a:cs typeface="Calibri"/>
                <a:hlinkClick r:id="rId3"/>
              </a:rPr>
              <a:t>Berkley's CTL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BC8236-0B5C-3501-2288-6FD93764DFB9}"/>
              </a:ext>
            </a:extLst>
          </p:cNvPr>
          <p:cNvSpPr txBox="1"/>
          <p:nvPr/>
        </p:nvSpPr>
        <p:spPr>
          <a:xfrm>
            <a:off x="5765832" y="1206515"/>
            <a:ext cx="5806012" cy="244682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latin typeface="Calibri"/>
                <a:ea typeface="Source Sans Pro"/>
                <a:cs typeface="Calibri"/>
              </a:rPr>
              <a:t>Examples: </a:t>
            </a:r>
            <a:endParaRPr lang="en-US" sz="2800" dirty="0">
              <a:latin typeface="Source Sans Pro"/>
              <a:ea typeface="Source Sans Pro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434343"/>
                </a:solidFill>
                <a:ea typeface="+mn-lt"/>
                <a:cs typeface="+mn-lt"/>
              </a:rPr>
              <a:t>When one person is talking to the group, we should face the person and listen.</a:t>
            </a:r>
          </a:p>
          <a:p>
            <a:pPr marL="342900" indent="-342900">
              <a:buFont typeface="Arial"/>
              <a:buChar char="•"/>
            </a:pPr>
            <a:endParaRPr lang="en-US" sz="2400" dirty="0">
              <a:solidFill>
                <a:srgbClr val="434343"/>
              </a:solidFill>
              <a:ea typeface="+mn-lt"/>
              <a:cs typeface="+mn-lt"/>
            </a:endParaRPr>
          </a:p>
          <a:p>
            <a:pPr>
              <a:buFont typeface="Arial"/>
            </a:pPr>
            <a:endParaRPr lang="en-US" sz="2400" dirty="0">
              <a:solidFill>
                <a:srgbClr val="434343"/>
              </a:solidFill>
              <a:latin typeface="Calibri"/>
              <a:ea typeface="Calibri"/>
              <a:cs typeface="Calibri"/>
            </a:endParaRPr>
          </a:p>
          <a:p>
            <a:pPr>
              <a:buFont typeface="Arial"/>
            </a:pPr>
            <a:r>
              <a:rPr lang="en-US" sz="2400" dirty="0">
                <a:solidFill>
                  <a:srgbClr val="434343"/>
                </a:solidFill>
                <a:latin typeface="Calibri"/>
                <a:ea typeface="Calibri"/>
                <a:cs typeface="Calibri"/>
              </a:rPr>
              <a:t>More examples at </a:t>
            </a:r>
            <a:r>
              <a:rPr lang="en-US" sz="2400" dirty="0">
                <a:solidFill>
                  <a:srgbClr val="434343"/>
                </a:solidFill>
                <a:latin typeface="Calibri"/>
                <a:ea typeface="Calibri"/>
                <a:cs typeface="Calibri"/>
                <a:hlinkClick r:id="rId4"/>
              </a:rPr>
              <a:t>Sheridan Center site</a:t>
            </a:r>
            <a:endParaRPr lang="en-US" sz="2400" dirty="0">
              <a:solidFill>
                <a:srgbClr val="434343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" name="Graphic 4" descr="Chat outline">
            <a:extLst>
              <a:ext uri="{FF2B5EF4-FFF2-40B4-BE49-F238E27FC236}">
                <a16:creationId xmlns:a16="http://schemas.microsoft.com/office/drawing/2014/main" id="{CBC64F42-9201-A788-DF34-BC81537783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50887" y="3932582"/>
            <a:ext cx="2173357" cy="2129183"/>
          </a:xfrm>
          <a:prstGeom prst="rect">
            <a:avLst/>
          </a:prstGeom>
        </p:spPr>
      </p:pic>
      <p:grpSp>
        <p:nvGrpSpPr>
          <p:cNvPr id="3" name="Progress tracker 4 of 8" descr="Progress: section 4 of 8, Community. Previous: Welcome, Your Role, Good Teaching. Up next: Planning, Active Learning, Support, Feedback.">
            <a:extLst>
              <a:ext uri="{FF2B5EF4-FFF2-40B4-BE49-F238E27FC236}">
                <a16:creationId xmlns:a16="http://schemas.microsoft.com/office/drawing/2014/main" id="{FD3FFF44-B2CA-BBD3-559D-43DA24E48C13}"/>
              </a:ext>
            </a:extLst>
          </p:cNvPr>
          <p:cNvGrpSpPr/>
          <p:nvPr/>
        </p:nvGrpSpPr>
        <p:grpSpPr>
          <a:xfrm>
            <a:off x="0" y="6419088"/>
            <a:ext cx="6437376" cy="438912"/>
            <a:chOff x="-36576" y="1737360"/>
            <a:chExt cx="6437376" cy="438912"/>
          </a:xfrm>
        </p:grpSpPr>
        <p:cxnSp>
          <p:nvCxnSpPr>
            <p:cNvPr id="6" name="Connector 74">
              <a:extLst>
                <a:ext uri="{FF2B5EF4-FFF2-40B4-BE49-F238E27FC236}">
                  <a16:creationId xmlns:a16="http://schemas.microsoft.com/office/drawing/2014/main" id="{F496EA32-31A1-B171-3589-1A9FA4A5A311}"/>
                </a:ext>
              </a:extLst>
            </p:cNvPr>
            <p:cNvCxnSpPr/>
            <p:nvPr/>
          </p:nvCxnSpPr>
          <p:spPr>
            <a:xfrm>
              <a:off x="365760" y="185623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or 75">
              <a:extLst>
                <a:ext uri="{FF2B5EF4-FFF2-40B4-BE49-F238E27FC236}">
                  <a16:creationId xmlns:a16="http://schemas.microsoft.com/office/drawing/2014/main" id="{AC876E69-C1EC-7F11-A174-4D8BA3563A7A}"/>
                </a:ext>
              </a:extLst>
            </p:cNvPr>
            <p:cNvCxnSpPr/>
            <p:nvPr/>
          </p:nvCxnSpPr>
          <p:spPr>
            <a:xfrm>
              <a:off x="1170432" y="185623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or 76">
              <a:extLst>
                <a:ext uri="{FF2B5EF4-FFF2-40B4-BE49-F238E27FC236}">
                  <a16:creationId xmlns:a16="http://schemas.microsoft.com/office/drawing/2014/main" id="{1DB6C64C-784C-4B64-5D5B-1A6CA35AB45C}"/>
                </a:ext>
              </a:extLst>
            </p:cNvPr>
            <p:cNvCxnSpPr/>
            <p:nvPr/>
          </p:nvCxnSpPr>
          <p:spPr>
            <a:xfrm>
              <a:off x="1975104" y="1856232"/>
              <a:ext cx="804672" cy="0"/>
            </a:xfrm>
            <a:prstGeom prst="line">
              <a:avLst/>
            </a:prstGeom>
            <a:ln w="19050">
              <a:solidFill>
                <a:srgbClr val="15473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or 77">
              <a:extLst>
                <a:ext uri="{FF2B5EF4-FFF2-40B4-BE49-F238E27FC236}">
                  <a16:creationId xmlns:a16="http://schemas.microsoft.com/office/drawing/2014/main" id="{EB43ADD7-D50F-277C-F5BB-4DA378383AAE}"/>
                </a:ext>
              </a:extLst>
            </p:cNvPr>
            <p:cNvCxnSpPr/>
            <p:nvPr/>
          </p:nvCxnSpPr>
          <p:spPr>
            <a:xfrm>
              <a:off x="2779776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 78">
              <a:extLst>
                <a:ext uri="{FF2B5EF4-FFF2-40B4-BE49-F238E27FC236}">
                  <a16:creationId xmlns:a16="http://schemas.microsoft.com/office/drawing/2014/main" id="{686E2DB9-0637-DB5E-4FB1-EDBE4D2FFB2A}"/>
                </a:ext>
              </a:extLst>
            </p:cNvPr>
            <p:cNvCxnSpPr/>
            <p:nvPr/>
          </p:nvCxnSpPr>
          <p:spPr>
            <a:xfrm>
              <a:off x="3584448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or 79">
              <a:extLst>
                <a:ext uri="{FF2B5EF4-FFF2-40B4-BE49-F238E27FC236}">
                  <a16:creationId xmlns:a16="http://schemas.microsoft.com/office/drawing/2014/main" id="{7DCA3C99-33C3-0F6C-F859-761F6DA1FE74}"/>
                </a:ext>
              </a:extLst>
            </p:cNvPr>
            <p:cNvCxnSpPr/>
            <p:nvPr/>
          </p:nvCxnSpPr>
          <p:spPr>
            <a:xfrm>
              <a:off x="4389120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or 80">
              <a:extLst>
                <a:ext uri="{FF2B5EF4-FFF2-40B4-BE49-F238E27FC236}">
                  <a16:creationId xmlns:a16="http://schemas.microsoft.com/office/drawing/2014/main" id="{A3F18CC0-C5A0-6369-12AB-160B1E4877B1}"/>
                </a:ext>
              </a:extLst>
            </p:cNvPr>
            <p:cNvCxnSpPr/>
            <p:nvPr/>
          </p:nvCxnSpPr>
          <p:spPr>
            <a:xfrm>
              <a:off x="5193792" y="1856232"/>
              <a:ext cx="804672" cy="0"/>
            </a:xfrm>
            <a:prstGeom prst="line">
              <a:avLst/>
            </a:prstGeom>
            <a:ln w="19050">
              <a:solidFill>
                <a:srgbClr val="C5C9C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1CBE3A2-E5BD-7408-99C0-FDD373763E7D}"/>
                </a:ext>
              </a:extLst>
            </p:cNvPr>
            <p:cNvSpPr/>
            <p:nvPr/>
          </p:nvSpPr>
          <p:spPr>
            <a:xfrm>
              <a:off x="274320" y="176479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7D44124-8F63-EC94-CD5C-20F27A62A9AA}"/>
                </a:ext>
              </a:extLst>
            </p:cNvPr>
            <p:cNvSpPr txBox="1"/>
            <p:nvPr/>
          </p:nvSpPr>
          <p:spPr>
            <a:xfrm>
              <a:off x="-36576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Welcome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7CE7F77-A862-813E-D031-37CEB95F5822}"/>
                </a:ext>
              </a:extLst>
            </p:cNvPr>
            <p:cNvSpPr/>
            <p:nvPr/>
          </p:nvSpPr>
          <p:spPr>
            <a:xfrm>
              <a:off x="1078992" y="176479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36BA38B-5876-9516-A9CA-63D45807C457}"/>
                </a:ext>
              </a:extLst>
            </p:cNvPr>
            <p:cNvSpPr txBox="1"/>
            <p:nvPr/>
          </p:nvSpPr>
          <p:spPr>
            <a:xfrm>
              <a:off x="768096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Your Role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1065186-6295-8448-53E0-6B285E1D4385}"/>
                </a:ext>
              </a:extLst>
            </p:cNvPr>
            <p:cNvSpPr/>
            <p:nvPr/>
          </p:nvSpPr>
          <p:spPr>
            <a:xfrm>
              <a:off x="1883664" y="1764792"/>
              <a:ext cx="182880" cy="182880"/>
            </a:xfrm>
            <a:prstGeom prst="ellipse">
              <a:avLst/>
            </a:prstGeom>
            <a:solidFill>
              <a:srgbClr val="154733"/>
            </a:solidFill>
            <a:ln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D57E536-E26B-1AFD-08A2-532B001BA2AA}"/>
                </a:ext>
              </a:extLst>
            </p:cNvPr>
            <p:cNvSpPr txBox="1"/>
            <p:nvPr/>
          </p:nvSpPr>
          <p:spPr>
            <a:xfrm>
              <a:off x="1572768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154733"/>
                  </a:solidFill>
                  <a:latin typeface="Arial"/>
                </a:rPr>
                <a:t>Good Teaching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FB489DB-9400-E233-27E6-B6D2DB0822C5}"/>
                </a:ext>
              </a:extLst>
            </p:cNvPr>
            <p:cNvSpPr/>
            <p:nvPr/>
          </p:nvSpPr>
          <p:spPr>
            <a:xfrm>
              <a:off x="2660904" y="1737360"/>
              <a:ext cx="237744" cy="237744"/>
            </a:xfrm>
            <a:prstGeom prst="ellipse">
              <a:avLst/>
            </a:prstGeom>
            <a:solidFill>
              <a:srgbClr val="FEE123"/>
            </a:solidFill>
            <a:ln w="19050">
              <a:solidFill>
                <a:srgbClr val="15473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96DF691-7E16-4D23-4D96-2B36F308F4F0}"/>
                </a:ext>
              </a:extLst>
            </p:cNvPr>
            <p:cNvSpPr txBox="1"/>
            <p:nvPr/>
          </p:nvSpPr>
          <p:spPr>
            <a:xfrm>
              <a:off x="2377440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1">
                  <a:solidFill>
                    <a:srgbClr val="154733"/>
                  </a:solidFill>
                  <a:latin typeface="Arial"/>
                </a:rPr>
                <a:t>Community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29411D4-90F1-2468-517A-F570F48F1F5D}"/>
                </a:ext>
              </a:extLst>
            </p:cNvPr>
            <p:cNvSpPr/>
            <p:nvPr/>
          </p:nvSpPr>
          <p:spPr>
            <a:xfrm>
              <a:off x="3493008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E7FDAE5-07EE-2FD0-4318-87CE216985C6}"/>
                </a:ext>
              </a:extLst>
            </p:cNvPr>
            <p:cNvSpPr txBox="1"/>
            <p:nvPr/>
          </p:nvSpPr>
          <p:spPr>
            <a:xfrm>
              <a:off x="3182112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Planning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B50AAB8-AE33-994F-1794-40C127666EF6}"/>
                </a:ext>
              </a:extLst>
            </p:cNvPr>
            <p:cNvSpPr/>
            <p:nvPr/>
          </p:nvSpPr>
          <p:spPr>
            <a:xfrm>
              <a:off x="4297680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6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932EDBD-C652-5618-9DD3-79ABC7DC56C0}"/>
                </a:ext>
              </a:extLst>
            </p:cNvPr>
            <p:cNvSpPr txBox="1"/>
            <p:nvPr/>
          </p:nvSpPr>
          <p:spPr>
            <a:xfrm>
              <a:off x="3986784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Active Learning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AC50E5E-A111-BF23-5511-08E7363D3068}"/>
                </a:ext>
              </a:extLst>
            </p:cNvPr>
            <p:cNvSpPr/>
            <p:nvPr/>
          </p:nvSpPr>
          <p:spPr>
            <a:xfrm>
              <a:off x="5102352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7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E0FB89C-363C-39FB-713B-B3492DB29EE4}"/>
                </a:ext>
              </a:extLst>
            </p:cNvPr>
            <p:cNvSpPr txBox="1"/>
            <p:nvPr/>
          </p:nvSpPr>
          <p:spPr>
            <a:xfrm>
              <a:off x="4791456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Support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EC49800-12BA-EAAD-E83F-13267B8DFDB7}"/>
                </a:ext>
              </a:extLst>
            </p:cNvPr>
            <p:cNvSpPr/>
            <p:nvPr/>
          </p:nvSpPr>
          <p:spPr>
            <a:xfrm>
              <a:off x="5907024" y="1764792"/>
              <a:ext cx="182880" cy="1828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5C9C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800" b="1">
                  <a:solidFill>
                    <a:srgbClr val="6B706D"/>
                  </a:solidFill>
                  <a:latin typeface="Arial"/>
                </a:rPr>
                <a:t>8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7699B7A-CD7D-EA33-9C28-BE696F62A109}"/>
                </a:ext>
              </a:extLst>
            </p:cNvPr>
            <p:cNvSpPr txBox="1"/>
            <p:nvPr/>
          </p:nvSpPr>
          <p:spPr>
            <a:xfrm>
              <a:off x="5596128" y="1993392"/>
              <a:ext cx="804672" cy="182880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pPr algn="ctr"/>
              <a:r>
                <a:rPr sz="900" b="0">
                  <a:solidFill>
                    <a:srgbClr val="6B706D"/>
                  </a:solidFill>
                  <a:latin typeface="Arial"/>
                </a:rPr>
                <a:t>Feedback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81133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29036-0B38-074F-475F-2AD97611F1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63" y="2367136"/>
            <a:ext cx="5520865" cy="1052124"/>
          </a:xfrm>
        </p:spPr>
        <p:txBody>
          <a:bodyPr/>
          <a:lstStyle/>
          <a:p>
            <a:r>
              <a:rPr lang="en-US">
                <a:latin typeface="Source Sans Pro"/>
                <a:ea typeface="Source Sans Pro"/>
                <a:cs typeface="Arial"/>
              </a:rPr>
              <a:t>Take a five minute break!</a:t>
            </a:r>
            <a:endParaRPr lang="en-US"/>
          </a:p>
        </p:txBody>
      </p:sp>
      <p:pic>
        <p:nvPicPr>
          <p:cNvPr id="7" name="Picture Placeholder 6" descr="black and white cat stretching">
            <a:extLst>
              <a:ext uri="{FF2B5EF4-FFF2-40B4-BE49-F238E27FC236}">
                <a16:creationId xmlns:a16="http://schemas.microsoft.com/office/drawing/2014/main" id="{7A0815B9-5E11-10FD-C7AE-C2B49E03BE0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990391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D01325-2522-B509-B89B-A07D41A5A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038432"/>
            <a:ext cx="8610185" cy="2281187"/>
          </a:xfrm>
        </p:spPr>
        <p:txBody>
          <a:bodyPr/>
          <a:lstStyle/>
          <a:p>
            <a:r>
              <a:rPr lang="en-US">
                <a:solidFill>
                  <a:srgbClr val="FEE11A"/>
                </a:solidFill>
                <a:latin typeface="Source Sans Pro Black"/>
                <a:ea typeface="Source Sans Pro Black"/>
              </a:rPr>
              <a:t>Lesson Planning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303EA1-5BE5-A1A0-1B70-CD7B47624B7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05E5E9AB-50F5-454F-A365-EE96C453224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129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A6DA6-58DD-EE05-8E7D-7A198BA22A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Source Sans Pro"/>
                <a:ea typeface="Source Sans Pro"/>
                <a:cs typeface="Arial"/>
              </a:rPr>
              <a:t>Why make a lesson plan?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FB8D7-D14C-28F0-4FA6-923A96F88B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2950" y="1940546"/>
            <a:ext cx="7918561" cy="4154524"/>
          </a:xfrm>
        </p:spPr>
        <p:txBody>
          <a:bodyPr lIns="0" tIns="0" rIns="0" bIns="0" anchor="t"/>
          <a:lstStyle/>
          <a:p>
            <a:r>
              <a:rPr lang="en-US" sz="2800">
                <a:latin typeface="Source Sans Pro"/>
                <a:ea typeface="Source Sans Pro"/>
              </a:rPr>
              <a:t>Lesson plans are for you, though it's great to share them or parts of them with students. </a:t>
            </a:r>
          </a:p>
          <a:p>
            <a:r>
              <a:rPr lang="en-US" sz="2800">
                <a:latin typeface="Source Sans Pro"/>
                <a:ea typeface="Source Sans Pro"/>
              </a:rPr>
              <a:t>They help us focus activities, content, and feedback on what students should learn, help save planning time, and can help reduce instructor anxiety. </a:t>
            </a:r>
            <a:endParaRPr lang="en-US" sz="2800">
              <a:ea typeface="Source Sans Pro"/>
            </a:endParaRPr>
          </a:p>
          <a:p>
            <a:r>
              <a:rPr lang="en-US" sz="2800">
                <a:latin typeface="Source Sans Pro"/>
                <a:ea typeface="Source Sans Pro"/>
              </a:rPr>
              <a:t>There's no one way to do them, but there are common components of them.</a:t>
            </a:r>
            <a:endParaRPr lang="en-US" sz="2800">
              <a:ea typeface="Source Sans Pro"/>
            </a:endParaRPr>
          </a:p>
          <a:p>
            <a:endParaRPr lang="en-US" sz="2400">
              <a:ea typeface="Source Sans Pro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25A226A-8FD9-99BA-5B02-E20E8DB09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55716" y="2410883"/>
            <a:ext cx="2131483" cy="18669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72AD8FE-B7DA-594F-8DDD-7F0F99290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18134" y="103717"/>
            <a:ext cx="2269066" cy="231139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04F4E6A-59DA-99E2-CEC8-66F8C5096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3217" y="4559300"/>
            <a:ext cx="1496483" cy="1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9648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20CE3-2C07-3EDD-D035-8C66F03D0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BC3B3-5FFF-FA96-3016-0EF96A2E3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672524"/>
            <a:ext cx="11074541" cy="1041214"/>
          </a:xfr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3600">
                <a:solidFill>
                  <a:srgbClr val="007030"/>
                </a:solidFill>
                <a:latin typeface="Source Sans Pro"/>
                <a:ea typeface="Source Sans Pro"/>
                <a:cs typeface="Arial"/>
              </a:rPr>
              <a:t>Example lesson plan</a:t>
            </a:r>
            <a:endParaRPr lang="en-US" sz="3600"/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5ADAC21B-A9AC-C434-3E58-72ECC38304A2}"/>
              </a:ext>
            </a:extLst>
          </p:cNvPr>
          <p:cNvSpPr/>
          <p:nvPr/>
        </p:nvSpPr>
        <p:spPr>
          <a:xfrm>
            <a:off x="740228" y="1329568"/>
            <a:ext cx="2202540" cy="941313"/>
          </a:xfrm>
          <a:prstGeom prst="flowChartAlternateProcess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ea typeface="Calibri"/>
                <a:cs typeface="Calibri"/>
              </a:rPr>
              <a:t>Learning objectives</a:t>
            </a:r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 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B095E2-36E5-BA72-0095-24F0561A1FF3}"/>
              </a:ext>
            </a:extLst>
          </p:cNvPr>
          <p:cNvSpPr txBox="1"/>
          <p:nvPr/>
        </p:nvSpPr>
        <p:spPr>
          <a:xfrm>
            <a:off x="3346173" y="1339979"/>
            <a:ext cx="8291153" cy="7906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>
                <a:ea typeface="Calibri"/>
                <a:cs typeface="Calibri"/>
              </a:rPr>
              <a:t>Students will learn to "plan presentations based on audience needs and expectations"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13A06E-2655-34E0-EAC4-5701AC2521EA}"/>
              </a:ext>
            </a:extLst>
          </p:cNvPr>
          <p:cNvSpPr/>
          <p:nvPr/>
        </p:nvSpPr>
        <p:spPr>
          <a:xfrm>
            <a:off x="740229" y="2504646"/>
            <a:ext cx="2202543" cy="5424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ea typeface="Calibri"/>
                <a:cs typeface="Calibri"/>
              </a:rPr>
              <a:t>Warm-up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C06804-8056-8C38-829E-0611943C1E9A}"/>
              </a:ext>
            </a:extLst>
          </p:cNvPr>
          <p:cNvSpPr txBox="1"/>
          <p:nvPr/>
        </p:nvSpPr>
        <p:spPr>
          <a:xfrm>
            <a:off x="3348414" y="2281249"/>
            <a:ext cx="8293726" cy="76944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>
                <a:ea typeface="Calibri"/>
                <a:cs typeface="Calibri"/>
              </a:rPr>
              <a:t>Think/pair/share question: think of a presentation that totally missed what you needed or felt tailor-made for you- what contributed to this?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D27A466-738A-BFF7-0E53-7E3CA09D9FAD}"/>
              </a:ext>
            </a:extLst>
          </p:cNvPr>
          <p:cNvSpPr/>
          <p:nvPr/>
        </p:nvSpPr>
        <p:spPr>
          <a:xfrm>
            <a:off x="740228" y="3426208"/>
            <a:ext cx="2202543" cy="818102"/>
          </a:xfrm>
          <a:prstGeom prst="round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ea typeface="Calibri"/>
                <a:cs typeface="Calibri"/>
              </a:rPr>
              <a:t>Activities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BA1CD5-7497-9C28-932E-BA986A1F48B0}"/>
              </a:ext>
            </a:extLst>
          </p:cNvPr>
          <p:cNvSpPr txBox="1"/>
          <p:nvPr/>
        </p:nvSpPr>
        <p:spPr>
          <a:xfrm>
            <a:off x="3347070" y="3282014"/>
            <a:ext cx="8293441" cy="110799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>
                <a:ea typeface="Calibri"/>
                <a:cs typeface="Calibri"/>
              </a:rPr>
              <a:t>Case studies of audiences and needs in small groups. Groups do audience analysis with framework, draft outline, be ready to share a rationale for choices. Debrief as a full group; provide feedback.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737E53B-62FE-600A-A222-4DD253AD7A66}"/>
              </a:ext>
            </a:extLst>
          </p:cNvPr>
          <p:cNvSpPr/>
          <p:nvPr/>
        </p:nvSpPr>
        <p:spPr>
          <a:xfrm>
            <a:off x="740228" y="4683882"/>
            <a:ext cx="2202543" cy="1077684"/>
          </a:xfrm>
          <a:prstGeom prst="roundRect">
            <a:avLst/>
          </a:prstGeom>
          <a:solidFill>
            <a:srgbClr val="8D1D5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ea typeface="Calibri"/>
                <a:cs typeface="Calibri"/>
              </a:rPr>
              <a:t>Content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07A550-3E29-9733-B1C8-E37A8215F34D}"/>
              </a:ext>
            </a:extLst>
          </p:cNvPr>
          <p:cNvSpPr txBox="1"/>
          <p:nvPr/>
        </p:nvSpPr>
        <p:spPr>
          <a:xfrm>
            <a:off x="3341710" y="4827380"/>
            <a:ext cx="8298589" cy="769441"/>
          </a:xfrm>
          <a:prstGeom prst="rect">
            <a:avLst/>
          </a:prstGeom>
          <a:noFill/>
          <a:ln>
            <a:solidFill>
              <a:srgbClr val="8D1D58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>
                <a:ea typeface="Calibri"/>
                <a:cs typeface="Calibri"/>
              </a:rPr>
              <a:t>Mini-lecture on audience analysis framework and student-generated recap of key points from faculty lecture on audience differentiation.</a:t>
            </a:r>
            <a:endParaRPr lang="en-US" sz="22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904E1C1-25E0-9DEB-18E7-77EE362BC9F5}"/>
              </a:ext>
            </a:extLst>
          </p:cNvPr>
          <p:cNvSpPr/>
          <p:nvPr/>
        </p:nvSpPr>
        <p:spPr>
          <a:xfrm>
            <a:off x="740228" y="5940855"/>
            <a:ext cx="2202543" cy="54247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ea typeface="Calibri"/>
                <a:cs typeface="Calibri"/>
              </a:rPr>
              <a:t>Wrap-up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BE108C-52EA-C0C5-BF3C-B99687538E5B}"/>
              </a:ext>
            </a:extLst>
          </p:cNvPr>
          <p:cNvSpPr txBox="1"/>
          <p:nvPr/>
        </p:nvSpPr>
        <p:spPr>
          <a:xfrm>
            <a:off x="3342120" y="5942635"/>
            <a:ext cx="8298589" cy="44147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>
                <a:ea typeface="Calibri"/>
                <a:cs typeface="Calibri"/>
              </a:rPr>
              <a:t>Exit ticket</a:t>
            </a:r>
          </a:p>
        </p:txBody>
      </p:sp>
    </p:spTree>
    <p:extLst>
      <p:ext uri="{BB962C8B-B14F-4D97-AF65-F5344CB8AC3E}">
        <p14:creationId xmlns:p14="http://schemas.microsoft.com/office/powerpoint/2010/main" val="206270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1" grpId="0" animBg="1"/>
      <p:bldP spid="12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44F77-37B4-CD5D-2A5F-6EC306B4F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038432"/>
            <a:ext cx="7756553" cy="2281187"/>
          </a:xfrm>
        </p:spPr>
        <p:txBody>
          <a:bodyPr/>
          <a:lstStyle/>
          <a:p>
            <a:r>
              <a:rPr lang="en-US">
                <a:latin typeface="Source Sans Pro Black"/>
                <a:ea typeface="Source Sans Pro Black"/>
              </a:rPr>
              <a:t>Active learning: "student engagement techniques" &amp; discussion</a:t>
            </a:r>
            <a:endParaRPr lang="en-US">
              <a:ea typeface="Source Sans Pro Black"/>
            </a:endParaRPr>
          </a:p>
        </p:txBody>
      </p:sp>
    </p:spTree>
    <p:extLst>
      <p:ext uri="{BB962C8B-B14F-4D97-AF65-F5344CB8AC3E}">
        <p14:creationId xmlns:p14="http://schemas.microsoft.com/office/powerpoint/2010/main" val="14981888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9A42-01A7-C0CC-D4E7-10E7F0ED73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Source Sans Pro"/>
                <a:ea typeface="Source Sans Pro"/>
                <a:cs typeface="Arial"/>
              </a:rPr>
              <a:t>How do we learn?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A2FB28-391D-86D6-A83D-83E0D71BDF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2950" y="1711167"/>
            <a:ext cx="10002644" cy="4516066"/>
          </a:xfrm>
        </p:spPr>
        <p:txBody>
          <a:bodyPr lIns="0" tIns="0" rIns="0" bIns="0" anchor="t">
            <a:normAutofit/>
          </a:bodyPr>
          <a:lstStyle/>
          <a:p>
            <a:pPr marL="285750" indent="-28575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Font typeface="Arial,Sans-Serif" panose="020B0604020202020204" pitchFamily="34" charset="0"/>
              <a:buChar char="•"/>
            </a:pPr>
            <a:r>
              <a:rPr lang="en-US" sz="2400">
                <a:latin typeface="Source Sans Pro"/>
                <a:ea typeface="Source Sans Pro"/>
                <a:cs typeface="Calibri"/>
              </a:rPr>
              <a:t>Active learning says that "humans learn by actively using new information and experiences to modify their existing models of how the world works.” (Theobold et al, 2020). </a:t>
            </a:r>
            <a:endParaRPr lang="en-US" sz="2400">
              <a:latin typeface="Source Sans Pro"/>
              <a:ea typeface="Source Sans Pro"/>
              <a:cs typeface="Times New Roman"/>
            </a:endParaRPr>
          </a:p>
          <a:p>
            <a:pPr marL="342900" indent="-342900">
              <a:buChar char="•"/>
            </a:pPr>
            <a:r>
              <a:rPr lang="en-US" sz="2400">
                <a:latin typeface="Source Sans Pro"/>
                <a:ea typeface="Source Sans Pro"/>
              </a:rPr>
              <a:t>When we construct knowledge, we connect it to prior knowledge</a:t>
            </a:r>
            <a:endParaRPr lang="en-US">
              <a:ea typeface="Source Sans Pro" panose="020B0503030403020204" pitchFamily="34" charset="0"/>
            </a:endParaRPr>
          </a:p>
          <a:p>
            <a:pPr marL="342900" indent="-342900">
              <a:buChar char="•"/>
            </a:pPr>
            <a:r>
              <a:rPr lang="en-US" sz="2400">
                <a:latin typeface="Source Sans Pro"/>
                <a:ea typeface="Source Sans Pro"/>
              </a:rPr>
              <a:t>It really helps when</a:t>
            </a:r>
            <a:endParaRPr lang="en-US">
              <a:ea typeface="Source Sans Pro" panose="020B0503030403020204" pitchFamily="34" charset="0"/>
            </a:endParaRPr>
          </a:p>
          <a:p>
            <a:pPr marL="1143000" lvl="1">
              <a:buFont typeface="Courier New" panose="020B0604020202020204" pitchFamily="34" charset="0"/>
              <a:buChar char="o"/>
            </a:pPr>
            <a:r>
              <a:rPr lang="en-US" sz="2200">
                <a:latin typeface="Source Sans Pro"/>
                <a:ea typeface="Source Sans Pro"/>
              </a:rPr>
              <a:t>The </a:t>
            </a:r>
            <a:r>
              <a:rPr lang="en-US" sz="2200" b="1">
                <a:latin typeface="Source Sans Pro"/>
                <a:ea typeface="Source Sans Pro"/>
              </a:rPr>
              <a:t>purpose or objective</a:t>
            </a:r>
            <a:r>
              <a:rPr lang="en-US" sz="2200">
                <a:latin typeface="Source Sans Pro"/>
                <a:ea typeface="Source Sans Pro"/>
              </a:rPr>
              <a:t> of the activity (or assessment) is clear and what success looks like is clear </a:t>
            </a:r>
            <a:endParaRPr lang="en-US">
              <a:ea typeface="Source Sans Pro"/>
            </a:endParaRPr>
          </a:p>
          <a:p>
            <a:pPr marL="1143000" lvl="1" indent="-342900">
              <a:buFont typeface="Courier New" panose="020B0604020202020204" pitchFamily="34" charset="0"/>
              <a:buChar char="o"/>
            </a:pPr>
            <a:r>
              <a:rPr lang="en-US" sz="2200">
                <a:latin typeface="Source Sans Pro"/>
                <a:ea typeface="Source Sans Pro"/>
              </a:rPr>
              <a:t>We have recurrent </a:t>
            </a:r>
            <a:r>
              <a:rPr lang="en-US" sz="2200" b="1">
                <a:latin typeface="Source Sans Pro"/>
                <a:ea typeface="Source Sans Pro"/>
              </a:rPr>
              <a:t>opportunities to practice</a:t>
            </a:r>
            <a:r>
              <a:rPr lang="en-US" sz="2200">
                <a:latin typeface="Source Sans Pro"/>
                <a:ea typeface="Source Sans Pro"/>
              </a:rPr>
              <a:t> that are low-to-no risk</a:t>
            </a:r>
            <a:endParaRPr lang="en-US">
              <a:ea typeface="Source Sans Pro"/>
            </a:endParaRPr>
          </a:p>
          <a:p>
            <a:pPr marL="1143000" lvl="1" indent="-342900">
              <a:buFont typeface="Courier New" panose="020B0604020202020204" pitchFamily="34" charset="0"/>
              <a:buChar char="o"/>
            </a:pPr>
            <a:r>
              <a:rPr lang="en-US" sz="2200">
                <a:latin typeface="Source Sans Pro"/>
                <a:ea typeface="Source Sans Pro"/>
              </a:rPr>
              <a:t>We get </a:t>
            </a:r>
            <a:r>
              <a:rPr lang="en-US" sz="2200" b="1">
                <a:latin typeface="Source Sans Pro"/>
                <a:ea typeface="Source Sans Pro"/>
              </a:rPr>
              <a:t>feedback </a:t>
            </a:r>
            <a:r>
              <a:rPr lang="en-US" sz="2200">
                <a:latin typeface="Source Sans Pro"/>
                <a:ea typeface="Source Sans Pro"/>
              </a:rPr>
              <a:t>that helps us make progress</a:t>
            </a:r>
          </a:p>
          <a:p>
            <a:pPr>
              <a:lnSpc>
                <a:spcPct val="93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Source Sans Pro"/>
              <a:ea typeface="Source Sans Pro"/>
            </a:endParaRPr>
          </a:p>
          <a:p>
            <a:pPr marL="342900" indent="-342900">
              <a:buChar char="•"/>
            </a:pPr>
            <a:endParaRPr lang="en-US"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925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  <p:extLst>
    <p:ext uri="{6950BFC3-D8DA-4A85-94F7-54DA5524770B}">
      <p188:commentRel xmlns:p188="http://schemas.microsoft.com/office/powerpoint/2018/8/main" r:id="rId3"/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23FD-3299-C8F2-45D0-2FC1B5BF11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Source Sans Pro"/>
                <a:ea typeface="Source Sans Pro"/>
                <a:cs typeface="Arial"/>
              </a:rPr>
              <a:t>Active learning/student engagement techniques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1083A-F83C-3E32-7E51-2FF41F4D26D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2102" y="1940546"/>
            <a:ext cx="10576948" cy="4154524"/>
          </a:xfrm>
        </p:spPr>
        <p:txBody>
          <a:bodyPr lIns="0" tIns="0" rIns="0" bIns="0" anchor="t"/>
          <a:lstStyle/>
          <a:p>
            <a:pPr>
              <a:buClr>
                <a:srgbClr val="007030"/>
              </a:buClr>
            </a:pPr>
            <a:r>
              <a:rPr lang="en-US" sz="2400">
                <a:latin typeface="Source Sans Pro"/>
                <a:ea typeface="Source Sans Pro"/>
              </a:rPr>
              <a:t>Read through your Active Learning and Student Engagement Technique handout and note, for yourself:</a:t>
            </a:r>
            <a:endParaRPr lang="en-US" sz="2400">
              <a:ea typeface="Source Sans Pro"/>
            </a:endParaRPr>
          </a:p>
          <a:p>
            <a:pPr marL="342900" indent="-342900">
              <a:buFont typeface="Arial,Sans-Serif"/>
              <a:buChar char="•"/>
            </a:pPr>
            <a:r>
              <a:rPr lang="en-US" sz="2400">
                <a:latin typeface="Source Sans Pro"/>
                <a:ea typeface="Source Sans Pro"/>
              </a:rPr>
              <a:t>Which techniques you have done or experienced before </a:t>
            </a:r>
          </a:p>
          <a:p>
            <a:pPr marL="342900" indent="-342900">
              <a:buFont typeface="Arial,Sans-Serif"/>
              <a:buChar char="•"/>
            </a:pPr>
            <a:r>
              <a:rPr lang="en-US" sz="2400">
                <a:latin typeface="Source Sans Pro"/>
                <a:ea typeface="Source Sans Pro"/>
              </a:rPr>
              <a:t>Any student engagement techniques you've found effective that isn't listed</a:t>
            </a:r>
            <a:endParaRPr lang="en-US"/>
          </a:p>
          <a:p>
            <a:pPr marL="342900" indent="-342900">
              <a:buFont typeface="Arial,Sans-Serif"/>
              <a:buChar char="•"/>
            </a:pPr>
            <a:r>
              <a:rPr lang="en-US" sz="2400">
                <a:latin typeface="Source Sans Pro"/>
                <a:ea typeface="Source Sans Pro"/>
              </a:rPr>
              <a:t>What active learning we've done so far together</a:t>
            </a:r>
          </a:p>
          <a:p>
            <a:endParaRPr lang="en-US">
              <a:ea typeface="Source Sans Pro"/>
            </a:endParaRPr>
          </a:p>
        </p:txBody>
      </p:sp>
      <p:pic>
        <p:nvPicPr>
          <p:cNvPr id="4" name="Graphic 3" descr="Scribble outline">
            <a:extLst>
              <a:ext uri="{FF2B5EF4-FFF2-40B4-BE49-F238E27FC236}">
                <a16:creationId xmlns:a16="http://schemas.microsoft.com/office/drawing/2014/main" id="{7D69DFC2-3AC5-CAE7-0942-DFAB3DE92C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81376" y="4224403"/>
            <a:ext cx="1749468" cy="173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46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5E597-F632-451C-737E-38DAD2EE1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D8032-2842-8D71-88EE-E5D34A61D4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Pro"/>
                <a:ea typeface="Source Sans Pro"/>
                <a:cs typeface="Arial"/>
              </a:rPr>
              <a:t>Let’s try it!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778D3-E837-E68F-1D68-C3CD84458D3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2102" y="1940546"/>
            <a:ext cx="10576948" cy="4154524"/>
          </a:xfrm>
        </p:spPr>
        <p:txBody>
          <a:bodyPr lIns="0" tIns="0" rIns="0" bIns="0" anchor="t"/>
          <a:lstStyle/>
          <a:p>
            <a:pPr>
              <a:buClr>
                <a:srgbClr val="007030"/>
              </a:buClr>
            </a:pPr>
            <a:r>
              <a:rPr lang="en-US" dirty="0"/>
              <a:t>Purpose: To explore reasons for the Montgomery Bus Boycott.</a:t>
            </a:r>
            <a:endParaRPr lang="en-US" dirty="0">
              <a:ea typeface="Source Sans Pro"/>
            </a:endParaRPr>
          </a:p>
        </p:txBody>
      </p:sp>
      <p:pic>
        <p:nvPicPr>
          <p:cNvPr id="4" name="Graphic 3" descr="Scribble outline">
            <a:extLst>
              <a:ext uri="{FF2B5EF4-FFF2-40B4-BE49-F238E27FC236}">
                <a16:creationId xmlns:a16="http://schemas.microsoft.com/office/drawing/2014/main" id="{E8EFEB75-B208-5670-D903-5C40AAC464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81376" y="4224403"/>
            <a:ext cx="1749468" cy="173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8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3D851-2662-9B4A-C7A6-08B7F5F21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950E9-155D-113E-BF67-9859547E5D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Pro"/>
                <a:ea typeface="Source Sans Pro"/>
                <a:cs typeface="Arial"/>
              </a:rPr>
              <a:t>Let’s try it!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0087E-ABDA-EA31-C1DC-AA5FBCD1DAA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2102" y="1940546"/>
            <a:ext cx="10576948" cy="4154524"/>
          </a:xfrm>
        </p:spPr>
        <p:txBody>
          <a:bodyPr lIns="0" tIns="0" rIns="0" bIns="0" anchor="t"/>
          <a:lstStyle/>
          <a:p>
            <a:pPr>
              <a:buClr>
                <a:srgbClr val="007030"/>
              </a:buClr>
            </a:pPr>
            <a:r>
              <a:rPr lang="en-US" b="1" dirty="0"/>
              <a:t>True/False: </a:t>
            </a:r>
            <a:r>
              <a:rPr lang="en-US" dirty="0"/>
              <a:t>The Montgomery Bus Boycott was primarily because African Americans wanted to sit </a:t>
            </a:r>
            <a:r>
              <a:rPr lang="en-US"/>
              <a:t>anywhere they liked on the bus.</a:t>
            </a:r>
            <a:endParaRPr lang="en-US" dirty="0">
              <a:ea typeface="Source Sans Pro"/>
            </a:endParaRPr>
          </a:p>
        </p:txBody>
      </p:sp>
      <p:pic>
        <p:nvPicPr>
          <p:cNvPr id="4" name="Graphic 3" descr="Scribble outline">
            <a:extLst>
              <a:ext uri="{FF2B5EF4-FFF2-40B4-BE49-F238E27FC236}">
                <a16:creationId xmlns:a16="http://schemas.microsoft.com/office/drawing/2014/main" id="{DF3B60FA-6F40-4B27-CDEB-65522400F5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81376" y="4224403"/>
            <a:ext cx="1749468" cy="173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98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73BA1-3E04-835E-5C13-2E2FC20BC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118AE-F11F-EB7C-64FD-B49E8BBA26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Pro"/>
                <a:ea typeface="Source Sans Pro"/>
                <a:cs typeface="Arial"/>
              </a:rPr>
              <a:t>Let’s try it!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5977D-9105-25AE-2865-BED4330EE48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2102" y="1940546"/>
            <a:ext cx="10576948" cy="4154524"/>
          </a:xfrm>
        </p:spPr>
        <p:txBody>
          <a:bodyPr lIns="0" tIns="0" rIns="0" bIns="0" anchor="t"/>
          <a:lstStyle/>
          <a:p>
            <a:pPr>
              <a:buClr>
                <a:srgbClr val="007030"/>
              </a:buClr>
            </a:pPr>
            <a:r>
              <a:rPr lang="en-US" dirty="0"/>
              <a:t>1. A city law that would make it possible for Negroes to sit from back toward front, and whites from front toward back until all the seats are taken.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2. That Negroes not be asked or forced to pay fare at front and go to the rear of the bus to enter.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3. That busses stop at every corner in residential sections occupied by Negroes as they do in communities where whites reside.</a:t>
            </a:r>
            <a:r>
              <a:rPr lang="en-US" sz="2400" dirty="0"/>
              <a:t> </a:t>
            </a:r>
            <a:endParaRPr lang="en-US" dirty="0">
              <a:ea typeface="Source Sans Pro"/>
            </a:endParaRPr>
          </a:p>
        </p:txBody>
      </p:sp>
      <p:pic>
        <p:nvPicPr>
          <p:cNvPr id="4" name="Graphic 3" descr="Scribble outline">
            <a:extLst>
              <a:ext uri="{FF2B5EF4-FFF2-40B4-BE49-F238E27FC236}">
                <a16:creationId xmlns:a16="http://schemas.microsoft.com/office/drawing/2014/main" id="{73B8880A-4743-1945-C7D7-94B999550A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81376" y="4224403"/>
            <a:ext cx="1749468" cy="173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70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22AF71-C7ED-9938-4485-FED86D25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657" y="666472"/>
            <a:ext cx="11435873" cy="802060"/>
          </a:xfrm>
        </p:spPr>
        <p:txBody>
          <a:bodyPr lIns="91440" tIns="45720" rIns="91440" bIns="45720" anchor="t"/>
          <a:lstStyle/>
          <a:p>
            <a:r>
              <a:rPr lang="en-US">
                <a:ea typeface="Calibri Light"/>
                <a:cs typeface="Calibri Light"/>
              </a:rPr>
              <a:t>Discussion as active learning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A3E5F0-83A7-5A43-EC11-E54C7AB49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66" y="2658529"/>
            <a:ext cx="5742739" cy="41985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99F404-FA43-0CF4-379B-7E822357FBD3}"/>
              </a:ext>
            </a:extLst>
          </p:cNvPr>
          <p:cNvSpPr txBox="1"/>
          <p:nvPr/>
        </p:nvSpPr>
        <p:spPr>
          <a:xfrm>
            <a:off x="378845" y="1477922"/>
            <a:ext cx="11190173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ea typeface="+mn-lt"/>
                <a:cs typeface="+mn-lt"/>
              </a:rPr>
              <a:t>Check out our </a:t>
            </a:r>
            <a:r>
              <a:rPr lang="en-US" sz="2800">
                <a:ea typeface="+mn-lt"/>
                <a:cs typeface="+mn-lt"/>
                <a:hlinkClick r:id="rId3"/>
              </a:rPr>
              <a:t>Teaching in Turbulent Times Guide</a:t>
            </a:r>
            <a:r>
              <a:rPr lang="en-US" sz="2800">
                <a:ea typeface="+mn-lt"/>
                <a:cs typeface="+mn-lt"/>
              </a:rPr>
              <a:t> principles and </a:t>
            </a:r>
            <a:r>
              <a:rPr lang="en-US" sz="2800">
                <a:ea typeface="+mn-lt"/>
                <a:cs typeface="+mn-lt"/>
                <a:hlinkClick r:id="rId4"/>
              </a:rPr>
              <a:t>Designing Discussions</a:t>
            </a:r>
            <a:r>
              <a:rPr lang="en-US" sz="2800">
                <a:ea typeface="+mn-lt"/>
                <a:cs typeface="+mn-lt"/>
              </a:rPr>
              <a:t> page for discussion resources</a:t>
            </a:r>
            <a:endParaRPr lang="en-US" sz="2800">
              <a:ea typeface="Calibri" panose="020F0502020204030204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CBBC60-2996-73FE-9FAE-9847C4B1A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72"/>
          <a:stretch>
            <a:fillRect/>
          </a:stretch>
        </p:blipFill>
        <p:spPr>
          <a:xfrm>
            <a:off x="5734372" y="2660463"/>
            <a:ext cx="6457641" cy="419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634149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A2E77-C32F-DCE1-91CD-726202A9C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ource Sans Pro Black"/>
                <a:ea typeface="Source Sans Pro Black"/>
              </a:rPr>
              <a:t>Putting it all together: teaching practices "gallery walk"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1617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E5124-6E77-7E3E-3A69-A18A3FF7B1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7420" y="723787"/>
            <a:ext cx="10975480" cy="1003531"/>
          </a:xfrm>
        </p:spPr>
        <p:txBody>
          <a:bodyPr/>
          <a:lstStyle/>
          <a:p>
            <a:r>
              <a:rPr lang="en-US">
                <a:latin typeface="Source Sans Pro"/>
                <a:ea typeface="Source Sans Pro"/>
                <a:cs typeface="Arial"/>
              </a:rPr>
              <a:t>Teaching practices "gallery walk"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E128A4-DE45-16B0-52EE-1970A5D76D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5670" y="1728217"/>
            <a:ext cx="10817825" cy="4676125"/>
          </a:xfrm>
        </p:spPr>
        <p:txBody>
          <a:bodyPr lIns="0" tIns="0" rIns="0" bIns="0" anchor="t">
            <a:normAutofit/>
          </a:bodyPr>
          <a:lstStyle/>
          <a:p>
            <a:r>
              <a:rPr lang="en-US" sz="2400" b="1">
                <a:latin typeface="Source Sans Pro"/>
                <a:ea typeface="Source Sans Pro"/>
              </a:rPr>
              <a:t>Instructions: </a:t>
            </a:r>
            <a:endParaRPr lang="en-US" sz="2400" b="1">
              <a:ea typeface="Source Sans Pro"/>
            </a:endParaRP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Source Sans Pro"/>
                <a:ea typeface="Source Sans Pro"/>
              </a:rPr>
              <a:t>In a group of 4-5</a:t>
            </a:r>
            <a:endParaRPr lang="en-US" sz="2400">
              <a:ea typeface="Source Sans Pro"/>
            </a:endParaRP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Source Sans Pro"/>
                <a:ea typeface="Source Sans Pro"/>
              </a:rPr>
              <a:t>Grab a marker or pen for your group.</a:t>
            </a:r>
            <a:endParaRPr lang="en-US">
              <a:ea typeface="Source Sans Pro"/>
            </a:endParaRP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Source Sans Pro"/>
                <a:ea typeface="Source Sans Pro"/>
              </a:rPr>
              <a:t>Around the room are question stations.</a:t>
            </a:r>
            <a:endParaRPr lang="en-US">
              <a:ea typeface="Source Sans Pro"/>
            </a:endParaRP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Source Sans Pro"/>
                <a:ea typeface="Source Sans Pro"/>
              </a:rPr>
              <a:t>At your station, discuss and</a:t>
            </a:r>
            <a:endParaRPr lang="en-US">
              <a:ea typeface="Source Sans Pro"/>
            </a:endParaRPr>
          </a:p>
          <a:p>
            <a:pPr marL="1085850" lvl="1" indent="-285750">
              <a:buFont typeface="Arial"/>
              <a:buChar char="•"/>
            </a:pPr>
            <a:r>
              <a:rPr lang="en-US" sz="2400">
                <a:latin typeface="Source Sans Pro"/>
                <a:ea typeface="Source Sans Pro"/>
              </a:rPr>
              <a:t>Add ideas to the </a:t>
            </a:r>
            <a:r>
              <a:rPr lang="en-US" sz="2400" err="1">
                <a:latin typeface="Source Sans Pro"/>
                <a:ea typeface="Source Sans Pro"/>
              </a:rPr>
              <a:t>post-it</a:t>
            </a:r>
            <a:r>
              <a:rPr lang="en-US" sz="2400">
                <a:latin typeface="Source Sans Pro"/>
                <a:ea typeface="Source Sans Pro"/>
              </a:rPr>
              <a:t> to answer one of the questions</a:t>
            </a:r>
            <a:endParaRPr lang="en-US">
              <a:ea typeface="Source Sans Pro"/>
            </a:endParaRPr>
          </a:p>
          <a:p>
            <a:pPr marL="1085850" lvl="1" indent="-285750">
              <a:buFont typeface="Arial"/>
              <a:buChar char="•"/>
            </a:pPr>
            <a:r>
              <a:rPr lang="en-US" sz="2400">
                <a:latin typeface="Source Sans Pro"/>
                <a:ea typeface="Source Sans Pro"/>
              </a:rPr>
              <a:t>Add ideas to your lesson plan template</a:t>
            </a:r>
            <a:endParaRPr lang="en-US" sz="2400" err="1">
              <a:ea typeface="Source Sans Pro"/>
            </a:endParaRP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Source Sans Pro"/>
                <a:ea typeface="Source Sans Pro"/>
              </a:rPr>
              <a:t>Rotate when time is called.</a:t>
            </a:r>
            <a:endParaRPr lang="en-US">
              <a:ea typeface="Source Sans Pro"/>
            </a:endParaRP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Source Sans Pro"/>
                <a:ea typeface="Source Sans Pro"/>
              </a:rPr>
              <a:t>We'll shoot for all four but arrive where we arrive.</a:t>
            </a:r>
            <a:endParaRPr lang="en-US"/>
          </a:p>
          <a:p>
            <a:endParaRPr lang="en-US" sz="2400">
              <a:solidFill>
                <a:srgbClr val="FF0000"/>
              </a:solidFill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8203308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46A2B-2754-71DB-437D-41D6FC3CF4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Source Sans Pro"/>
                <a:ea typeface="Source Sans Pro"/>
                <a:cs typeface="Arial"/>
              </a:rPr>
              <a:t>Teaching practices- questions</a:t>
            </a:r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1873995-0D0B-E2A6-FCC0-236C350ED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8975" y="1825755"/>
            <a:ext cx="10693933" cy="450691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57200" indent="-457200">
              <a:buAutoNum type="arabicPeriod"/>
            </a:pPr>
            <a:r>
              <a:rPr lang="en-US" sz="2400" b="1">
                <a:solidFill>
                  <a:schemeClr val="tx1"/>
                </a:solidFill>
                <a:latin typeface="Calibri"/>
                <a:ea typeface="Calibri" panose="020F0502020204030204"/>
                <a:cs typeface="Calibri"/>
              </a:rPr>
              <a:t>How do you want to introduce yourself to your students? </a:t>
            </a:r>
            <a:r>
              <a:rPr lang="en-US" sz="2400">
                <a:solidFill>
                  <a:schemeClr val="tx1"/>
                </a:solidFill>
                <a:latin typeface="Calibri"/>
                <a:ea typeface="Calibri" panose="020F0502020204030204"/>
                <a:cs typeface="Calibri"/>
              </a:rPr>
              <a:t>What details about your interests, hobbies, or expertise feel positive to share?</a:t>
            </a:r>
            <a:br>
              <a:rPr lang="en-US" sz="2400">
                <a:latin typeface="Calibri"/>
                <a:ea typeface="Calibri" panose="020F0502020204030204"/>
                <a:cs typeface="Calibri"/>
              </a:rPr>
            </a:br>
            <a:endParaRPr lang="en-US" sz="2400">
              <a:solidFill>
                <a:schemeClr val="tx1"/>
              </a:solidFill>
              <a:ea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en-US" sz="2400" b="1">
                <a:solidFill>
                  <a:schemeClr val="tx1"/>
                </a:solidFill>
                <a:ea typeface="Calibri"/>
                <a:cs typeface="Calibri"/>
              </a:rPr>
              <a:t>How do you want to spark interest in or invite students into your course</a:t>
            </a:r>
            <a:r>
              <a:rPr lang="en-US" sz="2400">
                <a:solidFill>
                  <a:schemeClr val="tx1"/>
                </a:solidFill>
                <a:ea typeface="Calibri"/>
                <a:cs typeface="Calibri"/>
              </a:rPr>
              <a:t> or discipline on the first day, or what is a “warm up” you want to try?</a:t>
            </a:r>
            <a:br>
              <a:rPr lang="en-US" sz="2400">
                <a:ea typeface="Calibri"/>
                <a:cs typeface="Calibri"/>
              </a:rPr>
            </a:br>
            <a:endParaRPr lang="en-US"/>
          </a:p>
          <a:p>
            <a:pPr marL="457200" indent="-457200">
              <a:buAutoNum type="arabicPeriod"/>
            </a:pPr>
            <a:r>
              <a:rPr lang="en-US" sz="24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What active learning or student engagement technique</a:t>
            </a:r>
            <a:r>
              <a:rPr lang="en-US"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could you imagine using on the first day or in the first few weeks? Why?</a:t>
            </a:r>
            <a:br>
              <a:rPr lang="en-US" sz="2400">
                <a:latin typeface="Calibri"/>
                <a:ea typeface="Calibri"/>
                <a:cs typeface="Calibri"/>
              </a:rPr>
            </a:br>
            <a:endParaRPr lang="en-US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en-US" sz="24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How might you use the end of the class</a:t>
            </a:r>
            <a:r>
              <a:rPr lang="en-US"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to help students solidify learning or check for group understanding? What "wrap up" activity might you use? </a:t>
            </a:r>
          </a:p>
        </p:txBody>
      </p:sp>
    </p:spTree>
    <p:extLst>
      <p:ext uri="{BB962C8B-B14F-4D97-AF65-F5344CB8AC3E}">
        <p14:creationId xmlns:p14="http://schemas.microsoft.com/office/powerpoint/2010/main" val="32619565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44F77-37B4-CD5D-2A5F-6EC306B4F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038432"/>
            <a:ext cx="8949247" cy="2281187"/>
          </a:xfrm>
        </p:spPr>
        <p:txBody>
          <a:bodyPr/>
          <a:lstStyle/>
          <a:p>
            <a:r>
              <a:rPr lang="en-US">
                <a:solidFill>
                  <a:srgbClr val="FEE11A"/>
                </a:solidFill>
                <a:latin typeface="Source Sans Pro Black"/>
                <a:ea typeface="Source Sans Pro Black"/>
              </a:rPr>
              <a:t>Resources and support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826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30B8F-057C-A504-EC81-262841148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767774"/>
            <a:ext cx="6011811" cy="1041214"/>
          </a:xfrm>
        </p:spPr>
        <p:txBody>
          <a:bodyPr/>
          <a:lstStyle/>
          <a:p>
            <a:r>
              <a:rPr lang="en-US" dirty="0">
                <a:latin typeface="Source Sans Pro"/>
                <a:ea typeface="Source Sans Pro"/>
                <a:cs typeface="Arial"/>
              </a:rPr>
              <a:t>Key GE teaching resources</a:t>
            </a:r>
            <a:endParaRPr lang="en-US" dirty="0"/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AE8803C8-94D7-688E-AD6F-840B7B0B85B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2950" y="1843565"/>
            <a:ext cx="5926281" cy="4251505"/>
          </a:xfrm>
        </p:spPr>
        <p:txBody>
          <a:bodyPr lIns="0" tIns="0" rIns="0" bIns="0" anchor="t"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Calibri"/>
                <a:ea typeface="Calibri"/>
                <a:cs typeface="Calibri"/>
              </a:rPr>
              <a:t>At teaching.uoregon.edu, you can find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Graduate Employee Teaching Support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 </a:t>
            </a:r>
            <a:endParaRPr lang="en-US" sz="2800" dirty="0">
              <a:solidFill>
                <a:schemeClr val="tx2"/>
              </a:solidFill>
              <a:ea typeface="Source Sans Pro"/>
            </a:endParaRPr>
          </a:p>
          <a:p>
            <a:pPr marL="11430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30"/>
              </a:buClr>
              <a:buFont typeface="Courier New" panose="020B0604020202020204" pitchFamily="34" charset="0"/>
              <a:buChar char="o"/>
            </a:pPr>
            <a:r>
              <a:rPr lang="en-US" sz="2800" dirty="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teaching.uoregon.edu/</a:t>
            </a:r>
            <a:r>
              <a:rPr lang="en-US" sz="2800" dirty="0" err="1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ges</a:t>
            </a:r>
            <a:endParaRPr lang="en-US" sz="2800" dirty="0">
              <a:solidFill>
                <a:schemeClr val="tx2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Term Resources</a:t>
            </a:r>
            <a:endParaRPr lang="en-US" sz="2800" dirty="0">
              <a:solidFill>
                <a:schemeClr val="tx2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/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Syllabus Essentials</a:t>
            </a:r>
            <a:endParaRPr lang="en-US" sz="2800" dirty="0">
              <a:solidFill>
                <a:schemeClr val="tx2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Upcoming workshops and communities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703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4" descr="Screenshot of the Graduate Employee Teaching Support page.">
            <a:extLst>
              <a:ext uri="{FF2B5EF4-FFF2-40B4-BE49-F238E27FC236}">
                <a16:creationId xmlns:a16="http://schemas.microsoft.com/office/drawing/2014/main" id="{BE8610D0-7FD4-E9EB-9403-A17A0CE3BA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6460" y="0"/>
            <a:ext cx="5494846" cy="566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9486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85035-2BC9-B30E-0197-FB7CD56CA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88CA0-B6D2-8D6C-5487-4EDAF4863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767774"/>
            <a:ext cx="10706102" cy="707458"/>
          </a:xfrm>
        </p:spPr>
        <p:txBody>
          <a:bodyPr anchor="t"/>
          <a:lstStyle/>
          <a:p>
            <a:r>
              <a:rPr lang="en-US" sz="4000" b="0" dirty="0">
                <a:latin typeface="Source Sans Pro Black"/>
                <a:ea typeface="Source Serif Pro"/>
                <a:cs typeface="Arial"/>
              </a:rPr>
              <a:t>Fall Teaching Events Specifically for GEs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CA87D29-FF6C-C432-D09F-CEEA5216E8D0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742951" y="1357099"/>
          <a:ext cx="10780776" cy="487311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16352">
                  <a:extLst>
                    <a:ext uri="{9D8B030D-6E8A-4147-A177-3AD203B41FA5}">
                      <a16:colId xmlns:a16="http://schemas.microsoft.com/office/drawing/2014/main" val="132996188"/>
                    </a:ext>
                  </a:extLst>
                </a:gridCol>
                <a:gridCol w="5358384">
                  <a:extLst>
                    <a:ext uri="{9D8B030D-6E8A-4147-A177-3AD203B41FA5}">
                      <a16:colId xmlns:a16="http://schemas.microsoft.com/office/drawing/2014/main" val="4175734344"/>
                    </a:ext>
                  </a:extLst>
                </a:gridCol>
                <a:gridCol w="2606040">
                  <a:extLst>
                    <a:ext uri="{9D8B030D-6E8A-4147-A177-3AD203B41FA5}">
                      <a16:colId xmlns:a16="http://schemas.microsoft.com/office/drawing/2014/main" val="3474331357"/>
                    </a:ext>
                  </a:extLst>
                </a:gridCol>
              </a:tblGrid>
              <a:tr h="48399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ource Sans Pro" panose="020B0503030403020204" pitchFamily="34" charset="0"/>
                        </a:rPr>
                        <a:t>Event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ource Sans Pro" panose="020B0503030403020204" pitchFamily="34" charset="0"/>
                        </a:rPr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Source Sans Pro" panose="020B0503030403020204" pitchFamily="34" charset="0"/>
                        </a:rPr>
                        <a:t>Day &amp; Location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99166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Source Sans Pro" panose="020B0503030403020204" pitchFamily="34" charset="0"/>
                        </a:rPr>
                        <a:t>GTI Kickoff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ource Sans Pro" panose="020B0503030403020204" pitchFamily="34" charset="0"/>
                        </a:rPr>
                        <a:t>Meet other GEs while learning about the Graduate Teaching Initiative, our teaching certificate program.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Source Sans Pro" panose="020B0503030403020204" pitchFamily="34" charset="0"/>
                        </a:rPr>
                        <a:t>Tues Sep 29 @ 10am</a:t>
                      </a:r>
                      <a:br>
                        <a:rPr lang="en-US" sz="1800" dirty="0">
                          <a:latin typeface="Source Sans Pro" panose="020B0503030403020204" pitchFamily="34" charset="0"/>
                        </a:rPr>
                      </a:br>
                      <a:r>
                        <a:rPr lang="en-US" sz="1800" dirty="0">
                          <a:latin typeface="Source Sans Pro" panose="020B0503030403020204" pitchFamily="34" charset="0"/>
                        </a:rPr>
                        <a:t>Straub Hall, Room 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79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Source Sans Pro" panose="020B0503030403020204" pitchFamily="34" charset="0"/>
                        </a:rPr>
                        <a:t>International GE Success:</a:t>
                      </a:r>
                      <a:br>
                        <a:rPr lang="en-US" sz="1800" b="1" dirty="0">
                          <a:latin typeface="Source Sans Pro" panose="020B0503030403020204" pitchFamily="34" charset="0"/>
                        </a:rPr>
                      </a:br>
                      <a:r>
                        <a:rPr lang="en-US" sz="1400" b="0" dirty="0">
                          <a:latin typeface="Source Sans Pro" panose="020B0503030403020204" pitchFamily="34" charset="0"/>
                        </a:rPr>
                        <a:t>Lesson Planning &amp; Active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ource Sans Pro" panose="020B0503030403020204" pitchFamily="34" charset="0"/>
                        </a:rPr>
                        <a:t>A space for international GEs to think and talk about lesson planning and active learning strategies.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Source Sans Pro" panose="020B0503030403020204" pitchFamily="34" charset="0"/>
                        </a:rPr>
                        <a:t>Mon Oct 5 @ 2pm</a:t>
                      </a:r>
                      <a:br>
                        <a:rPr lang="en-US" sz="1800" dirty="0">
                          <a:latin typeface="Source Sans Pro" panose="020B0503030403020204" pitchFamily="34" charset="0"/>
                        </a:rPr>
                      </a:br>
                      <a:r>
                        <a:rPr lang="en-US" sz="1800" dirty="0">
                          <a:latin typeface="Source Sans Pro" panose="020B0503030403020204" pitchFamily="34" charset="0"/>
                        </a:rPr>
                        <a:t>Knight Lib Dream Lab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534478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Source Sans Pro" panose="020B0503030403020204" pitchFamily="34" charset="0"/>
                        </a:rPr>
                        <a:t>Tips for Efficient Grading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ource Sans Pro" panose="020B0503030403020204" pitchFamily="34" charset="0"/>
                        </a:rPr>
                        <a:t>Discuss tips for getting through that stack of exams, homework, lab reports, or assignments quickly.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  <a:t>Mon Oct 12 @ 11am </a:t>
                      </a:r>
                      <a:br>
                        <a:rPr lang="en-US" sz="1800" dirty="0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</a:br>
                      <a:r>
                        <a:rPr lang="en-US" sz="1800" dirty="0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  <a:t>Zoom</a:t>
                      </a:r>
                      <a:endParaRPr lang="en-US" sz="1800" i="1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82933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Source Sans Pro" panose="020B0503030403020204" pitchFamily="34" charset="0"/>
                        </a:rPr>
                        <a:t>Grading with Canvas</a:t>
                      </a:r>
                      <a:br>
                        <a:rPr lang="en-US" sz="1800" b="1" dirty="0">
                          <a:latin typeface="Source Sans Pro" panose="020B0503030403020204" pitchFamily="34" charset="0"/>
                        </a:rPr>
                      </a:br>
                      <a:endParaRPr lang="en-US" sz="1800" b="1" dirty="0">
                        <a:latin typeface="Source Sans Pro" panose="020B05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ource Sans Pro" panose="020B0503030403020204" pitchFamily="34" charset="0"/>
                        </a:rPr>
                        <a:t>Learn more about Canvas’s SpeedGrader. Practice using it in our closed Grading Practice Sandbox.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  <a:t>Tues Oct 13 @ 11am </a:t>
                      </a:r>
                      <a:br>
                        <a:rPr lang="en-US" sz="1800" dirty="0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</a:br>
                      <a:r>
                        <a:rPr lang="en-US" sz="1800" dirty="0">
                          <a:latin typeface="Source Sans Pro" panose="020B0503030403020204" pitchFamily="34" charset="0"/>
                        </a:rPr>
                        <a:t>Knight Lib Dream Lab</a:t>
                      </a:r>
                      <a:endParaRPr lang="en-US" sz="1800" i="1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43115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Source Sans Pro" panose="020B0503030403020204" pitchFamily="34" charset="0"/>
                        </a:rPr>
                        <a:t>Grading with </a:t>
                      </a:r>
                      <a:r>
                        <a:rPr lang="en-US" sz="1800" b="1" dirty="0" err="1">
                          <a:latin typeface="Source Sans Pro" panose="020B0503030403020204" pitchFamily="34" charset="0"/>
                        </a:rPr>
                        <a:t>Gradescope</a:t>
                      </a:r>
                      <a:endParaRPr lang="en-US" sz="1800" b="1" dirty="0">
                        <a:latin typeface="Source Sans Pro" panose="020B05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ource Sans Pro" panose="020B0503030403020204" pitchFamily="34" charset="0"/>
                        </a:rPr>
                        <a:t>Learn more about Gradescope, a new grading tool at UO. Practice grading fake student work!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  <a:t>Wed Oct 14 @ 11am </a:t>
                      </a:r>
                      <a:br>
                        <a:rPr lang="en-US" sz="1800" dirty="0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</a:br>
                      <a:r>
                        <a:rPr lang="en-US" sz="1800" dirty="0">
                          <a:latin typeface="Source Sans Pro" panose="020B0503030403020204" pitchFamily="34" charset="0"/>
                        </a:rPr>
                        <a:t>Knight Lib Dream Lab</a:t>
                      </a:r>
                      <a:endParaRPr lang="en-US" sz="1800" i="1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20840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Source Sans Pro" panose="020B0503030403020204" pitchFamily="34" charset="0"/>
                        </a:rPr>
                        <a:t>Coffee Hour for International 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ource Sans Pro" panose="020B0503030403020204" pitchFamily="34" charset="0"/>
                        </a:rPr>
                        <a:t>Pause, connect, and share how teaching is going during an informal coffee hour for international GEs.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  <a:t>Wed Nov 4 @ 10am</a:t>
                      </a:r>
                      <a:br>
                        <a:rPr lang="en-US" sz="1800" i="1" dirty="0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</a:br>
                      <a:r>
                        <a:rPr lang="en-US" sz="1800" i="0" dirty="0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  <a:t>Mills International Center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16572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A756478-820A-6D65-8185-6FAEFB301F56}"/>
              </a:ext>
            </a:extLst>
          </p:cNvPr>
          <p:cNvSpPr txBox="1"/>
          <p:nvPr/>
        </p:nvSpPr>
        <p:spPr>
          <a:xfrm>
            <a:off x="742950" y="6268605"/>
            <a:ext cx="11145394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rtlCol="0">
            <a:spAutoFit/>
          </a:bodyPr>
          <a:lstStyle/>
          <a:p>
            <a:r>
              <a:rPr lang="en-US" sz="2200" b="1" dirty="0">
                <a:latin typeface="Source Sans Pro" panose="020B0503030403020204" pitchFamily="34" charset="0"/>
                <a:ea typeface="Source Serif Pro" panose="02040603050405020204" pitchFamily="18" charset="0"/>
              </a:rPr>
              <a:t>Register and learn more about all our events at: </a:t>
            </a:r>
            <a:r>
              <a:rPr lang="en-US" sz="2200" b="1" dirty="0" err="1">
                <a:latin typeface="Source Sans Pro" panose="020B0503030403020204" pitchFamily="34" charset="0"/>
                <a:ea typeface="Source Serif Pro" panose="02040603050405020204" pitchFamily="18" charset="0"/>
              </a:rPr>
              <a:t>teaching.uoregon.edu</a:t>
            </a:r>
            <a:r>
              <a:rPr lang="en-US" sz="2200" b="1" dirty="0">
                <a:latin typeface="Source Sans Pro" panose="020B0503030403020204" pitchFamily="34" charset="0"/>
                <a:ea typeface="Source Serif Pro" panose="02040603050405020204" pitchFamily="18" charset="0"/>
              </a:rPr>
              <a:t>/events</a:t>
            </a:r>
          </a:p>
        </p:txBody>
      </p:sp>
    </p:spTree>
    <p:extLst>
      <p:ext uri="{BB962C8B-B14F-4D97-AF65-F5344CB8AC3E}">
        <p14:creationId xmlns:p14="http://schemas.microsoft.com/office/powerpoint/2010/main" val="31425944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7A32E-1530-7FF1-6126-BC09444A3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C010B-AA77-5D03-3BDD-F63021ED8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762000"/>
            <a:ext cx="5657850" cy="715926"/>
          </a:xfrm>
        </p:spPr>
        <p:txBody>
          <a:bodyPr anchor="t"/>
          <a:lstStyle/>
          <a:p>
            <a:r>
              <a:rPr lang="en-US" b="1" dirty="0"/>
              <a:t>Coming up Next…</a:t>
            </a:r>
          </a:p>
        </p:txBody>
      </p:sp>
      <p:sp>
        <p:nvSpPr>
          <p:cNvPr id="48" name="Content Placeholder 10">
            <a:extLst>
              <a:ext uri="{FF2B5EF4-FFF2-40B4-BE49-F238E27FC236}">
                <a16:creationId xmlns:a16="http://schemas.microsoft.com/office/drawing/2014/main" id="{80C114AB-50C9-E21E-F2E3-99DE517E4961}"/>
              </a:ext>
            </a:extLst>
          </p:cNvPr>
          <p:cNvSpPr txBox="1">
            <a:spLocks/>
          </p:cNvSpPr>
          <p:nvPr/>
        </p:nvSpPr>
        <p:spPr>
          <a:xfrm>
            <a:off x="738204" y="1495077"/>
            <a:ext cx="5779431" cy="733534"/>
          </a:xfrm>
          <a:prstGeom prst="rect">
            <a:avLst/>
          </a:prstGeom>
          <a:solidFill>
            <a:srgbClr val="FFF7C6"/>
          </a:solidFill>
        </p:spPr>
        <p:txBody>
          <a:bodyPr lIns="91440" tIns="45720" rIns="91440" bIns="4572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b="1" dirty="0"/>
              <a:t>12-12:50pm: Break &amp; Light Lunch</a:t>
            </a:r>
            <a:endParaRPr lang="en-US" dirty="0"/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800" i="1" dirty="0"/>
              <a:t>McKenzie Hall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DF34B-6CCF-EE95-4E28-2CA1FA4C1F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2949" y="2329081"/>
            <a:ext cx="5761915" cy="377789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  <a:spcAft>
                <a:spcPts val="0"/>
              </a:spcAft>
            </a:pPr>
            <a:r>
              <a:rPr lang="en-US" b="1" dirty="0"/>
              <a:t>1-1:50pm: Two concurrent sessions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D1BCDCE-4085-D8C2-13FA-091A52AC8124}"/>
              </a:ext>
            </a:extLst>
          </p:cNvPr>
          <p:cNvSpPr/>
          <p:nvPr/>
        </p:nvSpPr>
        <p:spPr>
          <a:xfrm>
            <a:off x="742948" y="2706870"/>
            <a:ext cx="2825496" cy="10720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Source Sans Pro" panose="020B0503030403020204" pitchFamily="34" charset="0"/>
              </a:rPr>
              <a:t>Student Supports &amp; Tricky Topics</a:t>
            </a:r>
          </a:p>
          <a:p>
            <a:pPr>
              <a:spcBef>
                <a:spcPts val="200"/>
              </a:spcBef>
            </a:pPr>
            <a:r>
              <a:rPr lang="en-US" i="1" dirty="0">
                <a:solidFill>
                  <a:schemeClr val="tx1"/>
                </a:solidFill>
                <a:latin typeface="Source Sans Pro" panose="020B0503030403020204" pitchFamily="34" charset="0"/>
              </a:rPr>
              <a:t>Fenton 110 (here!)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CCB5888-B5FA-AA75-54BB-7AB91ECE447F}"/>
              </a:ext>
            </a:extLst>
          </p:cNvPr>
          <p:cNvSpPr/>
          <p:nvPr/>
        </p:nvSpPr>
        <p:spPr>
          <a:xfrm>
            <a:off x="3679369" y="2706870"/>
            <a:ext cx="2825496" cy="1072088"/>
          </a:xfrm>
          <a:prstGeom prst="rect">
            <a:avLst/>
          </a:prstGeom>
          <a:solidFill>
            <a:srgbClr val="004D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 dirty="0">
                <a:latin typeface="Source Sans Pro" panose="020B0503030403020204" pitchFamily="34" charset="0"/>
              </a:rPr>
              <a:t>Teaching Undergrads in the US, Part 2</a:t>
            </a:r>
          </a:p>
          <a:p>
            <a:pPr>
              <a:spcBef>
                <a:spcPts val="200"/>
              </a:spcBef>
            </a:pPr>
            <a:r>
              <a:rPr lang="en-US" i="1" dirty="0">
                <a:latin typeface="Source Sans Pro" panose="020B0503030403020204" pitchFamily="34" charset="0"/>
              </a:rPr>
              <a:t>McKenzie 240C</a:t>
            </a:r>
          </a:p>
        </p:txBody>
      </p:sp>
      <p:sp>
        <p:nvSpPr>
          <p:cNvPr id="53" name="Content Placeholder 10">
            <a:extLst>
              <a:ext uri="{FF2B5EF4-FFF2-40B4-BE49-F238E27FC236}">
                <a16:creationId xmlns:a16="http://schemas.microsoft.com/office/drawing/2014/main" id="{C4F52089-3BA6-C8F8-E13F-9BD9C47D1D5F}"/>
              </a:ext>
            </a:extLst>
          </p:cNvPr>
          <p:cNvSpPr txBox="1">
            <a:spLocks/>
          </p:cNvSpPr>
          <p:nvPr/>
        </p:nvSpPr>
        <p:spPr>
          <a:xfrm>
            <a:off x="740664" y="3867268"/>
            <a:ext cx="5779008" cy="733534"/>
          </a:xfrm>
          <a:prstGeom prst="rect">
            <a:avLst/>
          </a:prstGeom>
          <a:solidFill>
            <a:srgbClr val="8ABB40"/>
          </a:solidFill>
        </p:spPr>
        <p:txBody>
          <a:bodyPr lIns="91440" tIns="45720" rIns="91440" bIns="4572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b="1" dirty="0"/>
              <a:t>2-2:50pm: Grading Fundamentals</a:t>
            </a:r>
            <a:endParaRPr lang="en-US" dirty="0"/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800" i="1" dirty="0"/>
              <a:t>Fenton 110</a:t>
            </a:r>
          </a:p>
        </p:txBody>
      </p:sp>
      <p:sp>
        <p:nvSpPr>
          <p:cNvPr id="54" name="Content Placeholder 10">
            <a:extLst>
              <a:ext uri="{FF2B5EF4-FFF2-40B4-BE49-F238E27FC236}">
                <a16:creationId xmlns:a16="http://schemas.microsoft.com/office/drawing/2014/main" id="{0D60EC60-74EE-4703-A18C-5E8D35AC14F6}"/>
              </a:ext>
            </a:extLst>
          </p:cNvPr>
          <p:cNvSpPr txBox="1">
            <a:spLocks/>
          </p:cNvSpPr>
          <p:nvPr/>
        </p:nvSpPr>
        <p:spPr>
          <a:xfrm>
            <a:off x="738203" y="4671004"/>
            <a:ext cx="5779008" cy="733534"/>
          </a:xfrm>
          <a:prstGeom prst="rect">
            <a:avLst/>
          </a:prstGeom>
          <a:solidFill>
            <a:srgbClr val="FFF7C6"/>
          </a:solidFill>
        </p:spPr>
        <p:txBody>
          <a:bodyPr lIns="91440" tIns="45720" rIns="91440" bIns="4572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b="1" dirty="0"/>
              <a:t>3-3:50pm: Canvas Features &amp; Tools</a:t>
            </a:r>
            <a:endParaRPr lang="en-US" dirty="0"/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800" i="1" dirty="0"/>
              <a:t>Fenton 110</a:t>
            </a:r>
          </a:p>
        </p:txBody>
      </p:sp>
      <p:sp>
        <p:nvSpPr>
          <p:cNvPr id="55" name="Content Placeholder 10">
            <a:extLst>
              <a:ext uri="{FF2B5EF4-FFF2-40B4-BE49-F238E27FC236}">
                <a16:creationId xmlns:a16="http://schemas.microsoft.com/office/drawing/2014/main" id="{7CAE1BF9-528F-8081-33DD-98E43ACA0A02}"/>
              </a:ext>
            </a:extLst>
          </p:cNvPr>
          <p:cNvSpPr txBox="1">
            <a:spLocks/>
          </p:cNvSpPr>
          <p:nvPr/>
        </p:nvSpPr>
        <p:spPr>
          <a:xfrm>
            <a:off x="738205" y="5487054"/>
            <a:ext cx="5779008" cy="733534"/>
          </a:xfrm>
          <a:prstGeom prst="rect">
            <a:avLst/>
          </a:prstGeom>
          <a:solidFill>
            <a:srgbClr val="E8F1D9"/>
          </a:solidFill>
        </p:spPr>
        <p:txBody>
          <a:bodyPr lIns="91440" tIns="45720" rIns="91440" bIns="4572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b="1" dirty="0"/>
              <a:t>4-4:50pm: Teaching Insights Panel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800" i="1" dirty="0"/>
              <a:t>Fenton 110</a:t>
            </a:r>
          </a:p>
        </p:txBody>
      </p:sp>
      <p:grpSp>
        <p:nvGrpSpPr>
          <p:cNvPr id="58" name="Group 57" descr="Map of Day of Teaching Locations - McKenzie Hall and Fenton Hall">
            <a:extLst>
              <a:ext uri="{FF2B5EF4-FFF2-40B4-BE49-F238E27FC236}">
                <a16:creationId xmlns:a16="http://schemas.microsoft.com/office/drawing/2014/main" id="{FADBE031-FBE9-033F-D88F-56A561026E3C}"/>
              </a:ext>
            </a:extLst>
          </p:cNvPr>
          <p:cNvGrpSpPr/>
          <p:nvPr/>
        </p:nvGrpSpPr>
        <p:grpSpPr>
          <a:xfrm>
            <a:off x="6697921" y="509018"/>
            <a:ext cx="4769232" cy="5706925"/>
            <a:chOff x="6697921" y="509018"/>
            <a:chExt cx="4769232" cy="570692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6F17F5F-B713-03B7-B4F5-9A1D13F20620}"/>
                </a:ext>
              </a:extLst>
            </p:cNvPr>
            <p:cNvGrpSpPr/>
            <p:nvPr/>
          </p:nvGrpSpPr>
          <p:grpSpPr>
            <a:xfrm>
              <a:off x="6697921" y="509018"/>
              <a:ext cx="4769232" cy="5706925"/>
              <a:chOff x="703141" y="525599"/>
              <a:chExt cx="5871204" cy="7025559"/>
            </a:xfrm>
          </p:grpSpPr>
          <p:sp>
            <p:nvSpPr>
              <p:cNvPr id="18" name="Right Triangle 17">
                <a:extLst>
                  <a:ext uri="{FF2B5EF4-FFF2-40B4-BE49-F238E27FC236}">
                    <a16:creationId xmlns:a16="http://schemas.microsoft.com/office/drawing/2014/main" id="{C23BC078-8565-CDB0-60CF-739CCD0B402C}"/>
                  </a:ext>
                </a:extLst>
              </p:cNvPr>
              <p:cNvSpPr/>
              <p:nvPr/>
            </p:nvSpPr>
            <p:spPr>
              <a:xfrm>
                <a:off x="703141" y="6494694"/>
                <a:ext cx="1452932" cy="1056464"/>
              </a:xfrm>
              <a:prstGeom prst="rtTriangle">
                <a:avLst/>
              </a:prstGeom>
              <a:solidFill>
                <a:srgbClr val="E1E1E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" name="Picture Placeholder 5" descr="Map of Day of Teaching Locations - McKenzie Hall (red) and Fenton Hall (blue)">
                <a:extLst>
                  <a:ext uri="{FF2B5EF4-FFF2-40B4-BE49-F238E27FC236}">
                    <a16:creationId xmlns:a16="http://schemas.microsoft.com/office/drawing/2014/main" id="{F00C7474-D6DA-AB46-566A-12B609B6AB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03141" y="525599"/>
                <a:ext cx="5871204" cy="7025559"/>
              </a:xfrm>
              <a:custGeom>
                <a:avLst/>
                <a:gdLst>
                  <a:gd name="connsiteX0" fmla="*/ 0 w 4751387"/>
                  <a:gd name="connsiteY0" fmla="*/ 0 h 5345113"/>
                  <a:gd name="connsiteX1" fmla="*/ 4751387 w 4751387"/>
                  <a:gd name="connsiteY1" fmla="*/ 0 h 5345113"/>
                  <a:gd name="connsiteX2" fmla="*/ 4751387 w 4751387"/>
                  <a:gd name="connsiteY2" fmla="*/ 5345113 h 5345113"/>
                  <a:gd name="connsiteX3" fmla="*/ 546484 w 4751387"/>
                  <a:gd name="connsiteY3" fmla="*/ 5345113 h 5345113"/>
                  <a:gd name="connsiteX4" fmla="*/ 0 w 4751387"/>
                  <a:gd name="connsiteY4" fmla="*/ 4798629 h 5345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1387" h="5345113">
                    <a:moveTo>
                      <a:pt x="0" y="0"/>
                    </a:moveTo>
                    <a:lnTo>
                      <a:pt x="4751387" y="0"/>
                    </a:lnTo>
                    <a:lnTo>
                      <a:pt x="4751387" y="5345113"/>
                    </a:lnTo>
                    <a:lnTo>
                      <a:pt x="546484" y="5345113"/>
                    </a:lnTo>
                    <a:lnTo>
                      <a:pt x="0" y="4798629"/>
                    </a:lnTo>
                    <a:close/>
                  </a:path>
                </a:pathLst>
              </a:custGeom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CB2639F-3E97-155C-2281-F9084BC91C63}"/>
                  </a:ext>
                </a:extLst>
              </p:cNvPr>
              <p:cNvSpPr/>
              <p:nvPr/>
            </p:nvSpPr>
            <p:spPr>
              <a:xfrm>
                <a:off x="1585424" y="5581511"/>
                <a:ext cx="3142907" cy="180690"/>
              </a:xfrm>
              <a:prstGeom prst="rect">
                <a:avLst/>
              </a:prstGeom>
              <a:solidFill>
                <a:srgbClr val="D7AE8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7DCBE43-FD05-07A5-5902-2A142B693A86}"/>
                  </a:ext>
                </a:extLst>
              </p:cNvPr>
              <p:cNvSpPr/>
              <p:nvPr/>
            </p:nvSpPr>
            <p:spPr>
              <a:xfrm>
                <a:off x="1186565" y="6157867"/>
                <a:ext cx="505690" cy="180690"/>
              </a:xfrm>
              <a:prstGeom prst="rect">
                <a:avLst/>
              </a:prstGeom>
              <a:solidFill>
                <a:srgbClr val="D7AE8A">
                  <a:alpha val="7233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407EF62-1AFD-C617-A4B0-68C64F8F4EFB}"/>
                  </a:ext>
                </a:extLst>
              </p:cNvPr>
              <p:cNvSpPr/>
              <p:nvPr/>
            </p:nvSpPr>
            <p:spPr>
              <a:xfrm>
                <a:off x="1925127" y="6572667"/>
                <a:ext cx="664439" cy="180690"/>
              </a:xfrm>
              <a:prstGeom prst="rect">
                <a:avLst/>
              </a:prstGeom>
              <a:solidFill>
                <a:srgbClr val="D7AE8A">
                  <a:alpha val="7233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C758FA5-2AC2-C843-E23F-3C7088A53357}"/>
                  </a:ext>
                </a:extLst>
              </p:cNvPr>
              <p:cNvSpPr/>
              <p:nvPr/>
            </p:nvSpPr>
            <p:spPr>
              <a:xfrm>
                <a:off x="3633241" y="6595921"/>
                <a:ext cx="590719" cy="180690"/>
              </a:xfrm>
              <a:prstGeom prst="rect">
                <a:avLst/>
              </a:prstGeom>
              <a:solidFill>
                <a:srgbClr val="D7AE8A">
                  <a:alpha val="7233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74F523E-AAC2-15A5-B1EA-9F06B9B1D368}"/>
                  </a:ext>
                </a:extLst>
              </p:cNvPr>
              <p:cNvSpPr/>
              <p:nvPr/>
            </p:nvSpPr>
            <p:spPr>
              <a:xfrm>
                <a:off x="2701502" y="5201548"/>
                <a:ext cx="590719" cy="180690"/>
              </a:xfrm>
              <a:prstGeom prst="rect">
                <a:avLst/>
              </a:prstGeom>
              <a:solidFill>
                <a:srgbClr val="D7AE8A">
                  <a:alpha val="7233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5F0BF41-0A60-FBE2-CAE5-25051A0109FF}"/>
                  </a:ext>
                </a:extLst>
              </p:cNvPr>
              <p:cNvSpPr/>
              <p:nvPr/>
            </p:nvSpPr>
            <p:spPr>
              <a:xfrm>
                <a:off x="5107922" y="3698305"/>
                <a:ext cx="891776" cy="224145"/>
              </a:xfrm>
              <a:prstGeom prst="rect">
                <a:avLst/>
              </a:prstGeom>
              <a:solidFill>
                <a:srgbClr val="D7AE8A">
                  <a:alpha val="7233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3E6E527-E5ED-F7A1-1AB6-91498888A2A2}"/>
                  </a:ext>
                </a:extLst>
              </p:cNvPr>
              <p:cNvSpPr/>
              <p:nvPr/>
            </p:nvSpPr>
            <p:spPr>
              <a:xfrm>
                <a:off x="1283021" y="4734370"/>
                <a:ext cx="774177" cy="224145"/>
              </a:xfrm>
              <a:prstGeom prst="rect">
                <a:avLst/>
              </a:prstGeom>
              <a:solidFill>
                <a:srgbClr val="D7AE8A">
                  <a:alpha val="7233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AFE4B79-B7C9-B406-56E8-22E8763969E8}"/>
                  </a:ext>
                </a:extLst>
              </p:cNvPr>
              <p:cNvSpPr/>
              <p:nvPr/>
            </p:nvSpPr>
            <p:spPr>
              <a:xfrm>
                <a:off x="2076894" y="4743129"/>
                <a:ext cx="64317" cy="224145"/>
              </a:xfrm>
              <a:prstGeom prst="rect">
                <a:avLst/>
              </a:prstGeom>
              <a:solidFill>
                <a:srgbClr val="B69173">
                  <a:alpha val="7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6E2B81E-45DA-E5DB-01E1-3E14EA5CB9BA}"/>
                  </a:ext>
                </a:extLst>
              </p:cNvPr>
              <p:cNvSpPr/>
              <p:nvPr/>
            </p:nvSpPr>
            <p:spPr>
              <a:xfrm>
                <a:off x="2589567" y="6607357"/>
                <a:ext cx="64317" cy="224145"/>
              </a:xfrm>
              <a:prstGeom prst="rect">
                <a:avLst/>
              </a:prstGeom>
              <a:solidFill>
                <a:srgbClr val="B69173">
                  <a:alpha val="7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2C8A58A7-3478-1DAF-FAF7-0EE5720AE4D3}"/>
                  </a:ext>
                </a:extLst>
              </p:cNvPr>
              <p:cNvCxnSpPr/>
              <p:nvPr/>
            </p:nvCxnSpPr>
            <p:spPr>
              <a:xfrm>
                <a:off x="2589566" y="6571659"/>
                <a:ext cx="0" cy="150956"/>
              </a:xfrm>
              <a:prstGeom prst="line">
                <a:avLst/>
              </a:prstGeom>
              <a:ln w="15875">
                <a:solidFill>
                  <a:srgbClr val="E3CDA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51C1F172-C7D3-BA2B-10A1-513B4A749D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72766" y="6719607"/>
                <a:ext cx="0" cy="69683"/>
              </a:xfrm>
              <a:prstGeom prst="line">
                <a:avLst/>
              </a:prstGeom>
              <a:ln w="15875">
                <a:solidFill>
                  <a:srgbClr val="E3CDA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DEC62473-F8FB-9088-BCB9-72E4524FA9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67341" y="6722615"/>
                <a:ext cx="27432" cy="0"/>
              </a:xfrm>
              <a:prstGeom prst="line">
                <a:avLst/>
              </a:prstGeom>
              <a:ln w="15875">
                <a:solidFill>
                  <a:srgbClr val="E3CDA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B7F6E1B-87B7-0AF8-4FCF-B1366F6C6482}"/>
                  </a:ext>
                </a:extLst>
              </p:cNvPr>
              <p:cNvSpPr/>
              <p:nvPr/>
            </p:nvSpPr>
            <p:spPr>
              <a:xfrm>
                <a:off x="2137390" y="4734370"/>
                <a:ext cx="64317" cy="224145"/>
              </a:xfrm>
              <a:prstGeom prst="rect">
                <a:avLst/>
              </a:prstGeom>
              <a:solidFill>
                <a:srgbClr val="929789">
                  <a:alpha val="7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C519F8B-7136-7EDA-C322-DF143D37786C}"/>
                  </a:ext>
                </a:extLst>
              </p:cNvPr>
              <p:cNvSpPr/>
              <p:nvPr/>
            </p:nvSpPr>
            <p:spPr>
              <a:xfrm>
                <a:off x="1223793" y="4734370"/>
                <a:ext cx="64317" cy="224145"/>
              </a:xfrm>
              <a:prstGeom prst="rect">
                <a:avLst/>
              </a:prstGeom>
              <a:solidFill>
                <a:srgbClr val="E1E1E1">
                  <a:alpha val="7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F227200-060C-BA0A-B8F0-BA3D478F9A23}"/>
                  </a:ext>
                </a:extLst>
              </p:cNvPr>
              <p:cNvSpPr/>
              <p:nvPr/>
            </p:nvSpPr>
            <p:spPr>
              <a:xfrm>
                <a:off x="1255952" y="2216376"/>
                <a:ext cx="785492" cy="237151"/>
              </a:xfrm>
              <a:prstGeom prst="rect">
                <a:avLst/>
              </a:prstGeom>
              <a:solidFill>
                <a:srgbClr val="D7AE8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28EE8AE-9A66-E596-F436-4ABA25A600B4}"/>
                  </a:ext>
                </a:extLst>
              </p:cNvPr>
              <p:cNvSpPr/>
              <p:nvPr/>
            </p:nvSpPr>
            <p:spPr>
              <a:xfrm>
                <a:off x="5426777" y="6326405"/>
                <a:ext cx="677734" cy="237151"/>
              </a:xfrm>
              <a:prstGeom prst="rect">
                <a:avLst/>
              </a:prstGeom>
              <a:solidFill>
                <a:srgbClr val="D7AE8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2C9F76D1-14AA-46B7-C181-5069EF738A2D}"/>
                  </a:ext>
                </a:extLst>
              </p:cNvPr>
              <p:cNvCxnSpPr/>
              <p:nvPr/>
            </p:nvCxnSpPr>
            <p:spPr>
              <a:xfrm>
                <a:off x="4226708" y="6607357"/>
                <a:ext cx="0" cy="150956"/>
              </a:xfrm>
              <a:prstGeom prst="line">
                <a:avLst/>
              </a:prstGeom>
              <a:ln w="15875">
                <a:solidFill>
                  <a:srgbClr val="E3CDA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E59764A4-3B10-88F4-30D9-FCF38518AA02}"/>
                  </a:ext>
                </a:extLst>
              </p:cNvPr>
              <p:cNvSpPr/>
              <p:nvPr/>
            </p:nvSpPr>
            <p:spPr>
              <a:xfrm>
                <a:off x="899562" y="525599"/>
                <a:ext cx="5587637" cy="237151"/>
              </a:xfrm>
              <a:prstGeom prst="rect">
                <a:avLst/>
              </a:prstGeom>
              <a:solidFill>
                <a:srgbClr val="FFD58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8" name="Picture Placeholder 5" descr="Map of Day of Teaching Locations - McKenzie Hall (red) and Fenton Hall (blue)">
                <a:extLst>
                  <a:ext uri="{FF2B5EF4-FFF2-40B4-BE49-F238E27FC236}">
                    <a16:creationId xmlns:a16="http://schemas.microsoft.com/office/drawing/2014/main" id="{F79C6B46-50E6-DFC0-FAE5-276F9AC668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015703" y="525599"/>
                <a:ext cx="1252800" cy="221960"/>
              </a:xfrm>
              <a:custGeom>
                <a:avLst/>
                <a:gdLst>
                  <a:gd name="connsiteX0" fmla="*/ 0 w 4751387"/>
                  <a:gd name="connsiteY0" fmla="*/ 0 h 5345113"/>
                  <a:gd name="connsiteX1" fmla="*/ 4751387 w 4751387"/>
                  <a:gd name="connsiteY1" fmla="*/ 0 h 5345113"/>
                  <a:gd name="connsiteX2" fmla="*/ 4751387 w 4751387"/>
                  <a:gd name="connsiteY2" fmla="*/ 5345113 h 5345113"/>
                  <a:gd name="connsiteX3" fmla="*/ 546484 w 4751387"/>
                  <a:gd name="connsiteY3" fmla="*/ 5345113 h 5345113"/>
                  <a:gd name="connsiteX4" fmla="*/ 0 w 4751387"/>
                  <a:gd name="connsiteY4" fmla="*/ 4798629 h 5345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1387" h="5345113">
                    <a:moveTo>
                      <a:pt x="0" y="0"/>
                    </a:moveTo>
                    <a:lnTo>
                      <a:pt x="4751387" y="0"/>
                    </a:lnTo>
                    <a:lnTo>
                      <a:pt x="4751387" y="5345113"/>
                    </a:lnTo>
                    <a:lnTo>
                      <a:pt x="546484" y="5345113"/>
                    </a:lnTo>
                    <a:lnTo>
                      <a:pt x="0" y="4798629"/>
                    </a:lnTo>
                    <a:close/>
                  </a:path>
                </a:pathLst>
              </a:custGeom>
            </p:spPr>
          </p:pic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BEAE9A20-E1BB-0E89-489A-3C2779017BB2}"/>
                  </a:ext>
                </a:extLst>
              </p:cNvPr>
              <p:cNvCxnSpPr/>
              <p:nvPr/>
            </p:nvCxnSpPr>
            <p:spPr>
              <a:xfrm>
                <a:off x="1214649" y="7269480"/>
                <a:ext cx="0" cy="164592"/>
              </a:xfrm>
              <a:prstGeom prst="line">
                <a:avLst/>
              </a:prstGeom>
              <a:ln w="63500">
                <a:solidFill>
                  <a:srgbClr val="E1E1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CF67D56-547A-AC53-FD55-8E81B41DCB76}"/>
                  </a:ext>
                </a:extLst>
              </p:cNvPr>
              <p:cNvSpPr/>
              <p:nvPr/>
            </p:nvSpPr>
            <p:spPr>
              <a:xfrm>
                <a:off x="4015703" y="2554745"/>
                <a:ext cx="529204" cy="371335"/>
              </a:xfrm>
              <a:prstGeom prst="rect">
                <a:avLst/>
              </a:prstGeom>
              <a:solidFill>
                <a:srgbClr val="D7AE8A">
                  <a:alpha val="7233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70C0872D-B900-D8A4-0D87-0D20C7A19F1A}"/>
                  </a:ext>
                </a:extLst>
              </p:cNvPr>
              <p:cNvSpPr/>
              <p:nvPr/>
            </p:nvSpPr>
            <p:spPr>
              <a:xfrm>
                <a:off x="3920067" y="1898106"/>
                <a:ext cx="685800" cy="371335"/>
              </a:xfrm>
              <a:prstGeom prst="rect">
                <a:avLst/>
              </a:prstGeom>
              <a:solidFill>
                <a:srgbClr val="D7AE8A">
                  <a:alpha val="7233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0735DA3-BCD2-08CE-22C9-0A2A59298035}"/>
                  </a:ext>
                </a:extLst>
              </p:cNvPr>
              <p:cNvSpPr/>
              <p:nvPr/>
            </p:nvSpPr>
            <p:spPr>
              <a:xfrm>
                <a:off x="5459351" y="1809196"/>
                <a:ext cx="540347" cy="371335"/>
              </a:xfrm>
              <a:prstGeom prst="rect">
                <a:avLst/>
              </a:prstGeom>
              <a:solidFill>
                <a:srgbClr val="D7AE8A">
                  <a:alpha val="7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27B0E03A-EB67-4CE1-DC43-45A7AEC702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04461" y="1752600"/>
                <a:ext cx="0" cy="296462"/>
              </a:xfrm>
              <a:prstGeom prst="line">
                <a:avLst/>
              </a:prstGeom>
              <a:ln w="15875">
                <a:solidFill>
                  <a:srgbClr val="E3CDA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AF29F7F3-9AE7-7366-EC42-BEF9A65BBFA5}"/>
                  </a:ext>
                </a:extLst>
              </p:cNvPr>
              <p:cNvSpPr/>
              <p:nvPr/>
            </p:nvSpPr>
            <p:spPr>
              <a:xfrm>
                <a:off x="3902984" y="2257095"/>
                <a:ext cx="2089157" cy="225803"/>
              </a:xfrm>
              <a:prstGeom prst="rect">
                <a:avLst/>
              </a:prstGeom>
              <a:solidFill>
                <a:srgbClr val="D7AE8A">
                  <a:alpha val="7233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EA905557-D651-8ED1-3BFD-661B6146A4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44011" y="2216376"/>
                <a:ext cx="0" cy="296462"/>
              </a:xfrm>
              <a:prstGeom prst="line">
                <a:avLst/>
              </a:prstGeom>
              <a:ln w="15875">
                <a:solidFill>
                  <a:srgbClr val="E3CDA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90E58C2B-9743-4BFC-2A72-9073D489A2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99698" y="2000250"/>
                <a:ext cx="0" cy="482648"/>
              </a:xfrm>
              <a:prstGeom prst="line">
                <a:avLst/>
              </a:prstGeom>
              <a:ln w="15875">
                <a:solidFill>
                  <a:srgbClr val="E3CDA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3A75548-0E0E-7CEE-BC5D-70EBA60E103B}"/>
                </a:ext>
              </a:extLst>
            </p:cNvPr>
            <p:cNvSpPr/>
            <p:nvPr/>
          </p:nvSpPr>
          <p:spPr>
            <a:xfrm>
              <a:off x="10175582" y="4982825"/>
              <a:ext cx="984177" cy="710279"/>
            </a:xfrm>
            <a:custGeom>
              <a:avLst/>
              <a:gdLst>
                <a:gd name="csX0" fmla="*/ 0 w 1211580"/>
                <a:gd name="csY0" fmla="*/ 874395 h 874395"/>
                <a:gd name="csX1" fmla="*/ 1211580 w 1211580"/>
                <a:gd name="csY1" fmla="*/ 874395 h 874395"/>
                <a:gd name="csX2" fmla="*/ 1211580 w 1211580"/>
                <a:gd name="csY2" fmla="*/ 257175 h 874395"/>
                <a:gd name="csX3" fmla="*/ 1045845 w 1211580"/>
                <a:gd name="csY3" fmla="*/ 0 h 874395"/>
                <a:gd name="csX4" fmla="*/ 0 w 1211580"/>
                <a:gd name="csY4" fmla="*/ 0 h 874395"/>
                <a:gd name="csX5" fmla="*/ 0 w 1211580"/>
                <a:gd name="csY5" fmla="*/ 874395 h 8743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11580" h="874395">
                  <a:moveTo>
                    <a:pt x="0" y="874395"/>
                  </a:moveTo>
                  <a:lnTo>
                    <a:pt x="1211580" y="874395"/>
                  </a:lnTo>
                  <a:lnTo>
                    <a:pt x="1211580" y="257175"/>
                  </a:lnTo>
                  <a:lnTo>
                    <a:pt x="1045845" y="0"/>
                  </a:lnTo>
                  <a:lnTo>
                    <a:pt x="0" y="0"/>
                  </a:lnTo>
                  <a:lnTo>
                    <a:pt x="0" y="874395"/>
                  </a:lnTo>
                  <a:close/>
                </a:path>
              </a:pathLst>
            </a:custGeom>
            <a:noFill/>
            <a:ln w="88900">
              <a:solidFill>
                <a:srgbClr val="00008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237744" rtlCol="0" anchor="b" anchorCtr="0"/>
            <a:lstStyle/>
            <a:p>
              <a:pPr algn="r"/>
              <a:r>
                <a:rPr lang="en-US" b="1" dirty="0">
                  <a:solidFill>
                    <a:srgbClr val="000088"/>
                  </a:solidFill>
                  <a:latin typeface="Source Sans Pro" panose="020B0503030403020204" pitchFamily="34" charset="0"/>
                </a:rPr>
                <a:t>Fenton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74D3320-F37F-56A3-3348-4F03F362E4D2}"/>
                </a:ext>
              </a:extLst>
            </p:cNvPr>
            <p:cNvGrpSpPr/>
            <p:nvPr/>
          </p:nvGrpSpPr>
          <p:grpSpPr>
            <a:xfrm>
              <a:off x="7044486" y="2864541"/>
              <a:ext cx="4295435" cy="3054535"/>
              <a:chOff x="7044486" y="2864541"/>
              <a:chExt cx="4295435" cy="3054535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2D80EE3E-2825-A6E1-C7CC-13C55368DD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7654772" y="2960411"/>
                <a:ext cx="3685149" cy="2408519"/>
              </a:xfrm>
              <a:custGeom>
                <a:avLst/>
                <a:gdLst>
                  <a:gd name="csX0" fmla="*/ 3513221 w 3699844"/>
                  <a:gd name="csY0" fmla="*/ 2436395 h 2459250"/>
                  <a:gd name="csX1" fmla="*/ 3693694 w 3699844"/>
                  <a:gd name="csY1" fmla="*/ 2424363 h 2459250"/>
                  <a:gd name="csX2" fmla="*/ 3627521 w 3699844"/>
                  <a:gd name="csY2" fmla="*/ 2105526 h 2459250"/>
                  <a:gd name="csX3" fmla="*/ 3338763 w 3699844"/>
                  <a:gd name="csY3" fmla="*/ 1636295 h 2459250"/>
                  <a:gd name="csX4" fmla="*/ 3007894 w 3699844"/>
                  <a:gd name="csY4" fmla="*/ 1004637 h 2459250"/>
                  <a:gd name="csX5" fmla="*/ 2616868 w 3699844"/>
                  <a:gd name="csY5" fmla="*/ 553452 h 2459250"/>
                  <a:gd name="csX6" fmla="*/ 2213810 w 3699844"/>
                  <a:gd name="csY6" fmla="*/ 348916 h 2459250"/>
                  <a:gd name="csX7" fmla="*/ 1630279 w 3699844"/>
                  <a:gd name="csY7" fmla="*/ 366963 h 2459250"/>
                  <a:gd name="csX8" fmla="*/ 1016668 w 3699844"/>
                  <a:gd name="csY8" fmla="*/ 360947 h 2459250"/>
                  <a:gd name="csX9" fmla="*/ 294773 w 3699844"/>
                  <a:gd name="csY9" fmla="*/ 342900 h 2459250"/>
                  <a:gd name="csX10" fmla="*/ 0 w 3699844"/>
                  <a:gd name="csY10" fmla="*/ 0 h 2459250"/>
                  <a:gd name="csX11" fmla="*/ 0 w 3699844"/>
                  <a:gd name="csY11" fmla="*/ 0 h 24592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3699844" h="2459250">
                    <a:moveTo>
                      <a:pt x="3513221" y="2436395"/>
                    </a:moveTo>
                    <a:cubicBezTo>
                      <a:pt x="3593932" y="2457951"/>
                      <a:pt x="3674644" y="2479508"/>
                      <a:pt x="3693694" y="2424363"/>
                    </a:cubicBezTo>
                    <a:cubicBezTo>
                      <a:pt x="3712744" y="2369218"/>
                      <a:pt x="3686676" y="2236871"/>
                      <a:pt x="3627521" y="2105526"/>
                    </a:cubicBezTo>
                    <a:cubicBezTo>
                      <a:pt x="3568366" y="1974181"/>
                      <a:pt x="3442034" y="1819776"/>
                      <a:pt x="3338763" y="1636295"/>
                    </a:cubicBezTo>
                    <a:cubicBezTo>
                      <a:pt x="3235492" y="1452814"/>
                      <a:pt x="3128210" y="1185111"/>
                      <a:pt x="3007894" y="1004637"/>
                    </a:cubicBezTo>
                    <a:cubicBezTo>
                      <a:pt x="2887578" y="824163"/>
                      <a:pt x="2749215" y="662739"/>
                      <a:pt x="2616868" y="553452"/>
                    </a:cubicBezTo>
                    <a:cubicBezTo>
                      <a:pt x="2484521" y="444165"/>
                      <a:pt x="2378241" y="379997"/>
                      <a:pt x="2213810" y="348916"/>
                    </a:cubicBezTo>
                    <a:cubicBezTo>
                      <a:pt x="2049379" y="317835"/>
                      <a:pt x="1630279" y="366963"/>
                      <a:pt x="1630279" y="366963"/>
                    </a:cubicBezTo>
                    <a:lnTo>
                      <a:pt x="1016668" y="360947"/>
                    </a:lnTo>
                    <a:cubicBezTo>
                      <a:pt x="794084" y="356937"/>
                      <a:pt x="464218" y="403058"/>
                      <a:pt x="294773" y="342900"/>
                    </a:cubicBezTo>
                    <a:cubicBezTo>
                      <a:pt x="125328" y="282742"/>
                      <a:pt x="0" y="0"/>
                      <a:pt x="0" y="0"/>
                    </a:cubicBezTo>
                    <a:lnTo>
                      <a:pt x="0" y="0"/>
                    </a:lnTo>
                  </a:path>
                </a:pathLst>
              </a:custGeom>
              <a:noFill/>
              <a:ln w="34925">
                <a:prstDash val="dash"/>
                <a:tailEnd type="non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AC3D5091-3C75-FE87-9478-EBE9AB660B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7044486" y="2864541"/>
                <a:ext cx="3887631" cy="3054535"/>
              </a:xfrm>
              <a:custGeom>
                <a:avLst/>
                <a:gdLst>
                  <a:gd name="csX0" fmla="*/ 3903134 w 3903134"/>
                  <a:gd name="csY0" fmla="*/ 2836333 h 2988733"/>
                  <a:gd name="csX1" fmla="*/ 3903134 w 3903134"/>
                  <a:gd name="csY1" fmla="*/ 2988733 h 2988733"/>
                  <a:gd name="csX2" fmla="*/ 0 w 3903134"/>
                  <a:gd name="csY2" fmla="*/ 2988733 h 2988733"/>
                  <a:gd name="csX3" fmla="*/ 0 w 3903134"/>
                  <a:gd name="csY3" fmla="*/ 2904066 h 2988733"/>
                  <a:gd name="csX4" fmla="*/ 0 w 3903134"/>
                  <a:gd name="csY4" fmla="*/ 338666 h 2988733"/>
                  <a:gd name="csX5" fmla="*/ 626534 w 3903134"/>
                  <a:gd name="csY5" fmla="*/ 338666 h 2988733"/>
                  <a:gd name="csX6" fmla="*/ 626534 w 3903134"/>
                  <a:gd name="csY6" fmla="*/ 0 h 29887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903134" h="2988733">
                    <a:moveTo>
                      <a:pt x="3903134" y="2836333"/>
                    </a:moveTo>
                    <a:lnTo>
                      <a:pt x="3903134" y="2988733"/>
                    </a:lnTo>
                    <a:lnTo>
                      <a:pt x="0" y="2988733"/>
                    </a:lnTo>
                    <a:lnTo>
                      <a:pt x="0" y="2904066"/>
                    </a:lnTo>
                    <a:lnTo>
                      <a:pt x="0" y="338666"/>
                    </a:lnTo>
                    <a:lnTo>
                      <a:pt x="626534" y="338666"/>
                    </a:lnTo>
                    <a:lnTo>
                      <a:pt x="626534" y="0"/>
                    </a:lnTo>
                  </a:path>
                </a:pathLst>
              </a:custGeom>
              <a:noFill/>
              <a:ln w="38100">
                <a:prstDash val="dash"/>
                <a:tailEnd type="none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8F79248-5159-158C-5EF5-8DF0FC625531}"/>
                </a:ext>
              </a:extLst>
            </p:cNvPr>
            <p:cNvGrpSpPr/>
            <p:nvPr/>
          </p:nvGrpSpPr>
          <p:grpSpPr>
            <a:xfrm>
              <a:off x="6995619" y="1054691"/>
              <a:ext cx="1219814" cy="1962665"/>
              <a:chOff x="973523" y="554697"/>
              <a:chExt cx="1501663" cy="2416156"/>
            </a:xfrm>
          </p:grpSpPr>
          <p:sp>
            <p:nvSpPr>
              <p:cNvPr id="9" name="Triangle 8">
                <a:extLst>
                  <a:ext uri="{FF2B5EF4-FFF2-40B4-BE49-F238E27FC236}">
                    <a16:creationId xmlns:a16="http://schemas.microsoft.com/office/drawing/2014/main" id="{E5E96264-125C-337B-286E-9833A2A1CE09}"/>
                  </a:ext>
                </a:extLst>
              </p:cNvPr>
              <p:cNvSpPr/>
              <p:nvPr/>
            </p:nvSpPr>
            <p:spPr>
              <a:xfrm>
                <a:off x="1700966" y="2761484"/>
                <a:ext cx="212321" cy="209369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591C37B-401C-43B6-CF00-8FEAF757E5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973523" y="554697"/>
                <a:ext cx="1501663" cy="2156973"/>
              </a:xfrm>
              <a:prstGeom prst="rect">
                <a:avLst/>
              </a:prstGeom>
              <a:noFill/>
              <a:ln w="889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bIns="274320" rtlCol="0" anchor="b"/>
              <a:lstStyle/>
              <a:p>
                <a:r>
                  <a:rPr lang="en-US" sz="1600" b="1" dirty="0">
                    <a:solidFill>
                      <a:srgbClr val="C00000"/>
                    </a:solidFill>
                    <a:latin typeface="Source Sans Pro" panose="020B0503030403020204" pitchFamily="34" charset="0"/>
                  </a:rPr>
                  <a:t>McKenzie</a:t>
                </a:r>
              </a:p>
            </p:txBody>
          </p:sp>
        </p:grp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E78762D-68F5-C9C8-37D1-D6273E7AEE82}"/>
                </a:ext>
              </a:extLst>
            </p:cNvPr>
            <p:cNvSpPr/>
            <p:nvPr/>
          </p:nvSpPr>
          <p:spPr>
            <a:xfrm>
              <a:off x="7287367" y="1781891"/>
              <a:ext cx="443595" cy="44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C28FBCD6-D657-D60D-7D15-0026A916C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320633" y="1822301"/>
              <a:ext cx="362774" cy="362774"/>
            </a:xfrm>
            <a:prstGeom prst="rect">
              <a:avLst/>
            </a:prstGeom>
          </p:spPr>
        </p:pic>
        <p:sp>
          <p:nvSpPr>
            <p:cNvPr id="56" name="Triangle 55">
              <a:extLst>
                <a:ext uri="{FF2B5EF4-FFF2-40B4-BE49-F238E27FC236}">
                  <a16:creationId xmlns:a16="http://schemas.microsoft.com/office/drawing/2014/main" id="{B807F724-0DE3-4F3A-6950-016BD03DC9B5}"/>
                </a:ext>
              </a:extLst>
            </p:cNvPr>
            <p:cNvSpPr/>
            <p:nvPr/>
          </p:nvSpPr>
          <p:spPr>
            <a:xfrm>
              <a:off x="10849715" y="5725677"/>
              <a:ext cx="167951" cy="160826"/>
            </a:xfrm>
            <a:prstGeom prst="triangle">
              <a:avLst/>
            </a:prstGeom>
            <a:solidFill>
              <a:srgbClr val="00008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riangle 56">
              <a:extLst>
                <a:ext uri="{FF2B5EF4-FFF2-40B4-BE49-F238E27FC236}">
                  <a16:creationId xmlns:a16="http://schemas.microsoft.com/office/drawing/2014/main" id="{4DAFD41F-DF86-167F-DE75-B8E3309EB12E}"/>
                </a:ext>
              </a:extLst>
            </p:cNvPr>
            <p:cNvSpPr/>
            <p:nvPr/>
          </p:nvSpPr>
          <p:spPr>
            <a:xfrm rot="16200000">
              <a:off x="11175971" y="5292227"/>
              <a:ext cx="139049" cy="131082"/>
            </a:xfrm>
            <a:prstGeom prst="triangle">
              <a:avLst/>
            </a:prstGeom>
            <a:solidFill>
              <a:srgbClr val="00008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53746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06DA8-BED4-2A40-E87E-EFE5B88A9A2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325563"/>
            <a:ext cx="12192000" cy="815975"/>
          </a:xfrm>
          <a:prstGeom prst="rect">
            <a:avLst/>
          </a:prstGeom>
        </p:spPr>
        <p:txBody>
          <a:bodyPr anchor="b"/>
          <a:lstStyle/>
          <a:p>
            <a:pPr algn="ctr"/>
            <a:r>
              <a:rPr lang="en-US" sz="1800"/>
              <a:t>Closing Slide with the University of Oregon Logo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11ED15-7698-67B2-D919-6633DB60E087}"/>
              </a:ext>
            </a:extLst>
          </p:cNvPr>
          <p:cNvSpPr txBox="1"/>
          <p:nvPr/>
        </p:nvSpPr>
        <p:spPr>
          <a:xfrm>
            <a:off x="523714" y="1609949"/>
            <a:ext cx="3822144" cy="206210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a typeface="Calibri"/>
                <a:cs typeface="Calibri"/>
              </a:rPr>
              <a:t>Contact us at </a:t>
            </a:r>
            <a:r>
              <a:rPr lang="en-US" sz="3200" dirty="0">
                <a:solidFill>
                  <a:schemeClr val="bg1"/>
                </a:solidFill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tep@uoregon.edu</a:t>
            </a:r>
            <a:r>
              <a:rPr lang="en-US" sz="3200" dirty="0">
                <a:solidFill>
                  <a:schemeClr val="bg1"/>
                </a:solidFill>
                <a:ea typeface="Calibri"/>
                <a:cs typeface="Calibri"/>
              </a:rPr>
              <a:t>, or on our website, teaching.uoregon.edu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A QR code link to survey">
            <a:extLst>
              <a:ext uri="{FF2B5EF4-FFF2-40B4-BE49-F238E27FC236}">
                <a16:creationId xmlns:a16="http://schemas.microsoft.com/office/drawing/2014/main" id="{FCD05B9E-FDE5-BBAC-3BAF-BA558B1327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427279" y="2982310"/>
            <a:ext cx="1332864" cy="137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373765"/>
      </p:ext>
    </p:extLst>
  </p:cSld>
  <p:clrMapOvr>
    <a:masterClrMapping/>
  </p:clrMapOvr>
</p:sld>
</file>

<file path=ppt/theme/theme1.xml><?xml version="1.0" encoding="utf-8"?>
<a:theme xmlns:a="http://schemas.openxmlformats.org/drawingml/2006/main" name="UO PPT Theme 1">
  <a:themeElements>
    <a:clrScheme name="UO RGB PPT Color Theme">
      <a:dk1>
        <a:srgbClr val="000000"/>
      </a:dk1>
      <a:lt1>
        <a:srgbClr val="FFFFFF"/>
      </a:lt1>
      <a:dk2>
        <a:srgbClr val="007030"/>
      </a:dk2>
      <a:lt2>
        <a:srgbClr val="FEE11A"/>
      </a:lt2>
      <a:accent1>
        <a:srgbClr val="104734"/>
      </a:accent1>
      <a:accent2>
        <a:srgbClr val="489046"/>
      </a:accent2>
      <a:accent3>
        <a:srgbClr val="8ABB40"/>
      </a:accent3>
      <a:accent4>
        <a:srgbClr val="E2E11B"/>
      </a:accent4>
      <a:accent5>
        <a:srgbClr val="004F6E"/>
      </a:accent5>
      <a:accent6>
        <a:srgbClr val="04A3B5"/>
      </a:accent6>
      <a:hlink>
        <a:srgbClr val="00703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 PPT Theme 1" id="{89F8B8C6-6AB7-ED48-A28E-3F5B0121AFC6}" vid="{699CEEF1-B3B9-3E40-9644-22EC45337EE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6D311AC00BED439834020FC60D3B2A" ma:contentTypeVersion="21" ma:contentTypeDescription="Create a new document." ma:contentTypeScope="" ma:versionID="619570f6794cfec548b27941486e0400">
  <xsd:schema xmlns:xsd="http://www.w3.org/2001/XMLSchema" xmlns:xs="http://www.w3.org/2001/XMLSchema" xmlns:p="http://schemas.microsoft.com/office/2006/metadata/properties" xmlns:ns2="361f0c6e-13ac-45ad-87b6-173c45bbaa8c" xmlns:ns3="659c2dde-9534-40ea-bbdf-076f8a30aa24" targetNamespace="http://schemas.microsoft.com/office/2006/metadata/properties" ma:root="true" ma:fieldsID="d5fa7d02544e04c5e7c2dc999ba1c518" ns2:_="" ns3:_="">
    <xsd:import namespace="361f0c6e-13ac-45ad-87b6-173c45bbaa8c"/>
    <xsd:import namespace="659c2dde-9534-40ea-bbdf-076f8a30aa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1f0c6e-13ac-45ad-87b6-173c45bbaa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91a9775-3525-4bf8-b88d-b7eef9d67d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9c2dde-9534-40ea-bbdf-076f8a30aa2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14c9ed9-71e4-4a5e-baf7-1d85500f989d}" ma:internalName="TaxCatchAll" ma:showField="CatchAllData" ma:web="659c2dde-9534-40ea-bbdf-076f8a30aa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61f0c6e-13ac-45ad-87b6-173c45bbaa8c">
      <Terms xmlns="http://schemas.microsoft.com/office/infopath/2007/PartnerControls"/>
    </lcf76f155ced4ddcb4097134ff3c332f>
    <TaxCatchAll xmlns="659c2dde-9534-40ea-bbdf-076f8a30aa2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D5EF361-E1E4-41EA-ABB4-FE18B621B3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1f0c6e-13ac-45ad-87b6-173c45bbaa8c"/>
    <ds:schemaRef ds:uri="659c2dde-9534-40ea-bbdf-076f8a30aa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BE84E4A-C34D-49C9-98B6-65F31EF0973C}">
  <ds:schemaRefs>
    <ds:schemaRef ds:uri="http://schemas.microsoft.com/office/2006/metadata/properties"/>
    <ds:schemaRef ds:uri="http://purl.org/dc/elements/1.1/"/>
    <ds:schemaRef ds:uri="http://purl.org/dc/dcmitype/"/>
    <ds:schemaRef ds:uri="http://purl.org/dc/terms/"/>
    <ds:schemaRef ds:uri="http://schemas.microsoft.com/office/2006/documentManagement/types"/>
    <ds:schemaRef ds:uri="361f0c6e-13ac-45ad-87b6-173c45bbaa8c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659c2dde-9534-40ea-bbdf-076f8a30aa24"/>
  </ds:schemaRefs>
</ds:datastoreItem>
</file>

<file path=customXml/itemProps3.xml><?xml version="1.0" encoding="utf-8"?>
<ds:datastoreItem xmlns:ds="http://schemas.openxmlformats.org/officeDocument/2006/customXml" ds:itemID="{9868F5F7-BCE5-468C-B2B7-B88A2BB7A2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Words>3155</Words>
  <Application>Microsoft Macintosh PowerPoint</Application>
  <PresentationFormat>Widescreen</PresentationFormat>
  <Paragraphs>657</Paragraphs>
  <Slides>42</Slides>
  <Notes>23</Notes>
  <HiddenSlides>3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4" baseType="lpstr">
      <vt:lpstr>Aptos</vt:lpstr>
      <vt:lpstr>Arial</vt:lpstr>
      <vt:lpstr>Arial,Sans-Serif</vt:lpstr>
      <vt:lpstr>Calibri</vt:lpstr>
      <vt:lpstr>Calibri Light</vt:lpstr>
      <vt:lpstr>Courier New</vt:lpstr>
      <vt:lpstr>Source Sans Pro</vt:lpstr>
      <vt:lpstr>Source Sans Pro Black</vt:lpstr>
      <vt:lpstr>Symbol</vt:lpstr>
      <vt:lpstr>System Font Regular</vt:lpstr>
      <vt:lpstr>Wingdings</vt:lpstr>
      <vt:lpstr>UO PPT Theme 1</vt:lpstr>
      <vt:lpstr>Leading Discussion Sections</vt:lpstr>
      <vt:lpstr>Leading Discussion Sections</vt:lpstr>
      <vt:lpstr>Introductions</vt:lpstr>
      <vt:lpstr>Who I am</vt:lpstr>
      <vt:lpstr>Who you are </vt:lpstr>
      <vt:lpstr>Who you are</vt:lpstr>
      <vt:lpstr>What is a discussion section? What does a discussion section leader do?</vt:lpstr>
      <vt:lpstr>What is a discussion section?</vt:lpstr>
      <vt:lpstr>What does a section leader typically do?</vt:lpstr>
      <vt:lpstr>What is the workload like?</vt:lpstr>
      <vt:lpstr>Working in Teaching Teams</vt:lpstr>
      <vt:lpstr>Effective Teaching</vt:lpstr>
      <vt:lpstr>What do effective teachers do?</vt:lpstr>
      <vt:lpstr>How does UO define teaching excellence?</vt:lpstr>
      <vt:lpstr>Supporting belonging Building community Classroom Agreements</vt:lpstr>
      <vt:lpstr>Inclusive teaching &amp; belonging at UO means</vt:lpstr>
      <vt:lpstr>Teaching Practices that support belonging</vt:lpstr>
      <vt:lpstr>Belonging &amp; community brainstorming "report-out"</vt:lpstr>
      <vt:lpstr>Highlighted belonging &amp; community practices</vt:lpstr>
      <vt:lpstr>Highlighted belonging &amp; community practices</vt:lpstr>
      <vt:lpstr>Learning about your students</vt:lpstr>
      <vt:lpstr>Creating class agreements</vt:lpstr>
      <vt:lpstr>Creating class agreements</vt:lpstr>
      <vt:lpstr>Take a five minute break!</vt:lpstr>
      <vt:lpstr>Lesson Planning</vt:lpstr>
      <vt:lpstr>Why make a lesson plan?</vt:lpstr>
      <vt:lpstr>Example lesson plan</vt:lpstr>
      <vt:lpstr>Active learning: "student engagement techniques" &amp; discussion</vt:lpstr>
      <vt:lpstr>How do we learn?</vt:lpstr>
      <vt:lpstr>Active learning/student engagement techniques</vt:lpstr>
      <vt:lpstr>Let’s try it!</vt:lpstr>
      <vt:lpstr>Let’s try it!</vt:lpstr>
      <vt:lpstr>Let’s try it!</vt:lpstr>
      <vt:lpstr>Discussion as active learning</vt:lpstr>
      <vt:lpstr>Putting it all together: teaching practices "gallery walk"</vt:lpstr>
      <vt:lpstr>Teaching practices "gallery walk"</vt:lpstr>
      <vt:lpstr>Teaching practices- questions</vt:lpstr>
      <vt:lpstr>Resources and support</vt:lpstr>
      <vt:lpstr>Key GE teaching resources</vt:lpstr>
      <vt:lpstr>Fall Teaching Events Specifically for GEs</vt:lpstr>
      <vt:lpstr>Coming up Next…</vt:lpstr>
      <vt:lpstr>Closing Slide with the University of Oregon Logo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UO PowerPoint Presentation Template</dc:title>
  <dc:subject/>
  <dc:creator>University Communications</dc:creator>
  <cp:keywords/>
  <dc:description/>
  <cp:lastModifiedBy>Nanosh Lucas</cp:lastModifiedBy>
  <cp:revision>30</cp:revision>
  <dcterms:created xsi:type="dcterms:W3CDTF">2022-05-29T02:25:42Z</dcterms:created>
  <dcterms:modified xsi:type="dcterms:W3CDTF">2026-09-25T00:58:47Z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0x0101006D6D311AC00BED439834020FC60D3B2A</vt:lpwstr>
  </property>
  <property fmtid="{D5CDD505-2E9C-101B-9397-08002B2CF9AE}" pid="3" name="MediaServiceImageTags">
    <vt:lpwstr/>
  </property>
</Properties>
</file>