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54" r:id="rId1"/>
  </p:sldMasterIdLst>
  <p:notesMasterIdLst>
    <p:notesMasterId r:id="rId8"/>
  </p:notesMasterIdLst>
  <p:sldIdLst>
    <p:sldId id="256" r:id="rId2"/>
    <p:sldId id="257" r:id="rId3"/>
    <p:sldId id="258" r:id="rId4"/>
    <p:sldId id="259" r:id="rId5"/>
    <p:sldId id="260" r:id="rId6"/>
    <p:sldId id="261" r:id="rId7"/>
  </p:sldIdLst>
  <p:sldSz cx="9144000" cy="6858000" type="screen4x3"/>
  <p:notesSz cx="6858000" cy="9144000"/>
  <p:defaultText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94"/>
    <p:restoredTop sz="94659"/>
  </p:normalViewPr>
  <p:slideViewPr>
    <p:cSldViewPr snapToGrid="0" snapToObjects="1">
      <p:cViewPr varScale="1">
        <p:scale>
          <a:sx n="110" d="100"/>
          <a:sy n="110" d="100"/>
        </p:scale>
        <p:origin x="1008" y="18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1"/>
        <p:cNvGrpSpPr/>
        <p:nvPr/>
      </p:nvGrpSpPr>
      <p:grpSpPr>
        <a:xfrm>
          <a:off x="0" y="0"/>
          <a:ext cx="0" cy="0"/>
          <a:chOff x="0" y="0"/>
          <a:chExt cx="0" cy="0"/>
        </a:xfrm>
      </p:grpSpPr>
      <p:sp>
        <p:nvSpPr>
          <p:cNvPr id="2" name="Shape 2"/>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 name="Shape 3"/>
          <p:cNvSpPr txBox="1">
            <a:spLocks noGrp="1"/>
          </p:cNvSpPr>
          <p:nvPr>
            <p:ph type="body" idx="1"/>
          </p:nvPr>
        </p:nvSpPr>
        <p:spPr>
          <a:xfrm>
            <a:off x="685800" y="4343400"/>
            <a:ext cx="5486399" cy="4114800"/>
          </a:xfrm>
          <a:prstGeom prst="rect">
            <a:avLst/>
          </a:prstGeom>
        </p:spPr>
        <p:txBody>
          <a:bodyPr lIns="91425" tIns="91425" rIns="91425" bIns="91425" anchor="t" anchorCtr="0"/>
          <a:lstStyle>
            <a:lvl1pPr>
              <a:defRPr sz="1100"/>
            </a:lvl1pPr>
            <a:lvl2pPr>
              <a:defRPr sz="1100"/>
            </a:lvl2pPr>
            <a:lvl3pPr>
              <a:defRPr sz="1100"/>
            </a:lvl3pPr>
            <a:lvl4pPr>
              <a:defRPr sz="1100"/>
            </a:lvl4pPr>
            <a:lvl5pPr>
              <a:defRPr sz="1100"/>
            </a:lvl5pPr>
            <a:lvl6pPr>
              <a:defRPr sz="1100"/>
            </a:lvl6pPr>
            <a:lvl7pPr>
              <a:defRPr sz="1100"/>
            </a:lvl7pPr>
            <a:lvl8pPr>
              <a:defRPr sz="1100"/>
            </a:lvl8pPr>
            <a:lvl9pPr>
              <a:defRPr sz="1100"/>
            </a:lvl9pPr>
          </a:lstStyle>
          <a:p>
            <a:endParaRPr/>
          </a:p>
        </p:txBody>
      </p:sp>
    </p:spTree>
    <p:extLst>
      <p:ext uri="{BB962C8B-B14F-4D97-AF65-F5344CB8AC3E}">
        <p14:creationId xmlns:p14="http://schemas.microsoft.com/office/powerpoint/2010/main" val="4225383690"/>
      </p:ext>
    </p:extLst>
  </p:cSld>
  <p:clrMap bg1="lt1" tx1="dk1" bg2="dk2" tx2="lt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Shape 31"/>
          <p:cNvSpPr>
            <a:spLocks noGrp="1" noRot="1" noChangeAspect="1"/>
          </p:cNvSpPr>
          <p:nvPr>
            <p:ph type="sldImg" idx="2"/>
          </p:nvPr>
        </p:nvSpPr>
        <p:spPr>
          <a:xfrm>
            <a:off x="1143225" y="685800"/>
            <a:ext cx="4572225"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2" name="Shape 3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467279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
        <p:cNvGrpSpPr/>
        <p:nvPr/>
      </p:nvGrpSpPr>
      <p:grpSpPr>
        <a:xfrm>
          <a:off x="0" y="0"/>
          <a:ext cx="0" cy="0"/>
          <a:chOff x="0" y="0"/>
          <a:chExt cx="0" cy="0"/>
        </a:xfrm>
      </p:grpSpPr>
      <p:sp>
        <p:nvSpPr>
          <p:cNvPr id="38" name="Shape 38"/>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9" name="Shape 3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2139517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Shape 4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46" name="Shape 4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9998909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Shape 51"/>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2" name="Shape 5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11078437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Shape 57"/>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58" name="Shape 58"/>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846720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Shape 65"/>
          <p:cNvSpPr>
            <a:spLocks noGrp="1" noRot="1" noChangeAspect="1"/>
          </p:cNvSpPr>
          <p:nvPr>
            <p:ph type="sldImg" idx="2"/>
          </p:nvPr>
        </p:nvSpPr>
        <p:spPr>
          <a:xfrm>
            <a:off x="1143225" y="685800"/>
            <a:ext cx="4572299"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6" name="Shape 6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a:p>
        </p:txBody>
      </p:sp>
    </p:spTree>
    <p:extLst>
      <p:ext uri="{BB962C8B-B14F-4D97-AF65-F5344CB8AC3E}">
        <p14:creationId xmlns:p14="http://schemas.microsoft.com/office/powerpoint/2010/main" val="1602680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7"/>
        <p:cNvGrpSpPr/>
        <p:nvPr/>
      </p:nvGrpSpPr>
      <p:grpSpPr>
        <a:xfrm>
          <a:off x="0" y="0"/>
          <a:ext cx="0" cy="0"/>
          <a:chOff x="0" y="0"/>
          <a:chExt cx="0" cy="0"/>
        </a:xfrm>
      </p:grpSpPr>
      <p:sp>
        <p:nvSpPr>
          <p:cNvPr id="8" name="Shape 8"/>
          <p:cNvSpPr/>
          <p:nvPr/>
        </p:nvSpPr>
        <p:spPr>
          <a:xfrm rot="10800000" flipH="1">
            <a:off x="0" y="4124512"/>
            <a:ext cx="8458200" cy="949799"/>
          </a:xfrm>
          <a:prstGeom prst="rect">
            <a:avLst/>
          </a:prstGeom>
          <a:solidFill>
            <a:schemeClr val="dk2"/>
          </a:solidFill>
          <a:ln>
            <a:noFill/>
          </a:ln>
        </p:spPr>
        <p:txBody>
          <a:bodyPr lIns="91425" tIns="45700" rIns="91425" bIns="45700" anchor="ctr" anchorCtr="0">
            <a:noAutofit/>
          </a:bodyPr>
          <a:lstStyle/>
          <a:p>
            <a:endParaRPr/>
          </a:p>
        </p:txBody>
      </p:sp>
      <p:sp>
        <p:nvSpPr>
          <p:cNvPr id="9" name="Shape 9"/>
          <p:cNvSpPr txBox="1">
            <a:spLocks noGrp="1"/>
          </p:cNvSpPr>
          <p:nvPr>
            <p:ph type="ctrTitle"/>
          </p:nvPr>
        </p:nvSpPr>
        <p:spPr>
          <a:xfrm>
            <a:off x="685800" y="1734342"/>
            <a:ext cx="7772400" cy="2245499"/>
          </a:xfrm>
          <a:prstGeom prst="rect">
            <a:avLst/>
          </a:prstGeom>
          <a:noFill/>
          <a:ln>
            <a:noFill/>
          </a:ln>
        </p:spPr>
        <p:txBody>
          <a:bodyPr lIns="91425" tIns="91425" rIns="91425" bIns="91425" anchor="b" anchorCtr="0"/>
          <a:lstStyle>
            <a:lvl1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1pPr>
            <a:lvl2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2pPr>
            <a:lvl3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3pPr>
            <a:lvl4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4pPr>
            <a:lvl5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5pPr>
            <a:lvl6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6pPr>
            <a:lvl7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7pPr>
            <a:lvl8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8pPr>
            <a:lvl9pPr marL="0" indent="457200" algn="l" rtl="0">
              <a:spcBef>
                <a:spcPts val="0"/>
              </a:spcBef>
              <a:buClr>
                <a:schemeClr val="dk2"/>
              </a:buClr>
              <a:buSzPct val="100000"/>
              <a:buFont typeface="Arial"/>
              <a:buNone/>
              <a:defRPr sz="7200" b="1" i="0" u="none" strike="noStrike" cap="none" baseline="0">
                <a:solidFill>
                  <a:schemeClr val="dk2"/>
                </a:solidFill>
                <a:latin typeface="Arial"/>
                <a:ea typeface="Arial"/>
                <a:cs typeface="Arial"/>
                <a:sym typeface="Arial"/>
              </a:defRPr>
            </a:lvl9pPr>
          </a:lstStyle>
          <a:p>
            <a:endParaRPr/>
          </a:p>
        </p:txBody>
      </p:sp>
      <p:sp>
        <p:nvSpPr>
          <p:cNvPr id="10" name="Shape 10"/>
          <p:cNvSpPr txBox="1">
            <a:spLocks noGrp="1"/>
          </p:cNvSpPr>
          <p:nvPr>
            <p:ph type="subTitle" idx="1"/>
          </p:nvPr>
        </p:nvSpPr>
        <p:spPr>
          <a:xfrm>
            <a:off x="685800" y="4124476"/>
            <a:ext cx="7772400" cy="949799"/>
          </a:xfrm>
          <a:prstGeom prst="rect">
            <a:avLst/>
          </a:prstGeom>
          <a:noFill/>
          <a:ln>
            <a:noFill/>
          </a:ln>
        </p:spPr>
        <p:txBody>
          <a:bodyPr lIns="91425" tIns="91425" rIns="91425" bIns="91425" anchor="ctr" anchorCtr="0"/>
          <a:lstStyle>
            <a:lvl1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1pPr>
            <a:lvl2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2pPr>
            <a:lvl3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3pPr>
            <a:lvl4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4pPr>
            <a:lvl5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5pPr>
            <a:lvl6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6pPr>
            <a:lvl7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7pPr>
            <a:lvl8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8pPr>
            <a:lvl9pPr marL="0" indent="190500" algn="l" rtl="0">
              <a:spcBef>
                <a:spcPts val="0"/>
              </a:spcBef>
              <a:buClr>
                <a:schemeClr val="lt2"/>
              </a:buClr>
              <a:buSzPct val="100000"/>
              <a:buFont typeface="Arial"/>
              <a:buNone/>
              <a:defRPr sz="3000" b="1" i="0" u="none" strike="noStrike" cap="none" baseline="0">
                <a:solidFill>
                  <a:schemeClr val="lt2"/>
                </a:solidFill>
                <a:latin typeface="Arial"/>
                <a:ea typeface="Arial"/>
                <a:cs typeface="Arial"/>
                <a:sym typeface="A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x" type="tx">
  <p:cSld name="tx">
    <p:spTree>
      <p:nvGrpSpPr>
        <p:cNvPr id="1" name="Shape 11"/>
        <p:cNvGrpSpPr/>
        <p:nvPr/>
      </p:nvGrpSpPr>
      <p:grpSpPr>
        <a:xfrm>
          <a:off x="0" y="0"/>
          <a:ext cx="0" cy="0"/>
          <a:chOff x="0" y="0"/>
          <a:chExt cx="0" cy="0"/>
        </a:xfrm>
      </p:grpSpPr>
      <p:sp>
        <p:nvSpPr>
          <p:cNvPr id="12" name="Shape 12"/>
          <p:cNvSpPr/>
          <p:nvPr/>
        </p:nvSpPr>
        <p:spPr>
          <a:xfrm>
            <a:off x="0" y="274636"/>
            <a:ext cx="8686800" cy="1554300"/>
          </a:xfrm>
          <a:prstGeom prst="rect">
            <a:avLst/>
          </a:prstGeom>
          <a:solidFill>
            <a:schemeClr val="dk2"/>
          </a:solidFill>
          <a:ln>
            <a:noFill/>
          </a:ln>
        </p:spPr>
        <p:txBody>
          <a:bodyPr lIns="91425" tIns="45700" rIns="91425" bIns="45700" anchor="ctr" anchorCtr="0">
            <a:noAutofit/>
          </a:bodyPr>
          <a:lstStyle/>
          <a:p>
            <a:endParaRPr/>
          </a:p>
        </p:txBody>
      </p:sp>
      <p:sp>
        <p:nvSpPr>
          <p:cNvPr id="13" name="Shape 13"/>
          <p:cNvSpPr txBox="1">
            <a:spLocks noGrp="1"/>
          </p:cNvSpPr>
          <p:nvPr>
            <p:ph type="title"/>
          </p:nvPr>
        </p:nvSpPr>
        <p:spPr>
          <a:xfrm>
            <a:off x="457200" y="274637"/>
            <a:ext cx="8229600" cy="1522199"/>
          </a:xfrm>
          <a:prstGeom prst="rect">
            <a:avLst/>
          </a:prstGeom>
          <a:noFill/>
          <a:ln>
            <a:noFill/>
          </a:ln>
        </p:spPr>
        <p:txBody>
          <a:bodyPr lIns="91425" tIns="91425" rIns="91425" bIns="91425" anchor="b" anchorCtr="0"/>
          <a:lstStyle>
            <a:lvl1pPr rtl="0">
              <a:defRPr>
                <a:solidFill>
                  <a:schemeClr val="lt1"/>
                </a:solidFill>
              </a:defRPr>
            </a:lvl1pPr>
            <a:lvl2pPr rtl="0">
              <a:defRPr>
                <a:solidFill>
                  <a:schemeClr val="lt1"/>
                </a:solidFill>
              </a:defRPr>
            </a:lvl2pPr>
            <a:lvl3pPr rtl="0">
              <a:defRPr>
                <a:solidFill>
                  <a:schemeClr val="lt1"/>
                </a:solidFill>
              </a:defRPr>
            </a:lvl3pPr>
            <a:lvl4pPr rtl="0">
              <a:defRPr>
                <a:solidFill>
                  <a:schemeClr val="lt1"/>
                </a:solidFill>
              </a:defRPr>
            </a:lvl4pPr>
            <a:lvl5pPr rtl="0">
              <a:defRPr>
                <a:solidFill>
                  <a:schemeClr val="lt1"/>
                </a:solidFill>
              </a:defRPr>
            </a:lvl5pPr>
            <a:lvl6pPr rtl="0">
              <a:defRPr>
                <a:solidFill>
                  <a:schemeClr val="lt1"/>
                </a:solidFill>
              </a:defRPr>
            </a:lvl6pPr>
            <a:lvl7pPr rtl="0">
              <a:defRPr>
                <a:solidFill>
                  <a:schemeClr val="lt1"/>
                </a:solidFill>
              </a:defRPr>
            </a:lvl7pPr>
            <a:lvl8pPr rtl="0">
              <a:defRPr>
                <a:solidFill>
                  <a:schemeClr val="lt1"/>
                </a:solidFill>
              </a:defRPr>
            </a:lvl8pPr>
            <a:lvl9pPr rtl="0">
              <a:defRPr>
                <a:solidFill>
                  <a:schemeClr val="lt1"/>
                </a:solidFill>
              </a:defRPr>
            </a:lvl9pPr>
          </a:lstStyle>
          <a:p>
            <a:endParaRPr/>
          </a:p>
        </p:txBody>
      </p:sp>
      <p:sp>
        <p:nvSpPr>
          <p:cNvPr id="14" name="Shape 14"/>
          <p:cNvSpPr txBox="1">
            <a:spLocks noGrp="1"/>
          </p:cNvSpPr>
          <p:nvPr>
            <p:ph type="body" idx="1"/>
          </p:nvPr>
        </p:nvSpPr>
        <p:spPr>
          <a:xfrm>
            <a:off x="457200" y="1947332"/>
            <a:ext cx="8229600" cy="46202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ColTx" type="twoColTx">
  <p:cSld name="twoColTx">
    <p:spTree>
      <p:nvGrpSpPr>
        <p:cNvPr id="1" name="Shape 15"/>
        <p:cNvGrpSpPr/>
        <p:nvPr/>
      </p:nvGrpSpPr>
      <p:grpSpPr>
        <a:xfrm>
          <a:off x="0" y="0"/>
          <a:ext cx="0" cy="0"/>
          <a:chOff x="0" y="0"/>
          <a:chExt cx="0" cy="0"/>
        </a:xfrm>
      </p:grpSpPr>
      <p:sp>
        <p:nvSpPr>
          <p:cNvPr id="16" name="Shape 16"/>
          <p:cNvSpPr/>
          <p:nvPr/>
        </p:nvSpPr>
        <p:spPr>
          <a:xfrm>
            <a:off x="0" y="274636"/>
            <a:ext cx="8686800" cy="1554300"/>
          </a:xfrm>
          <a:prstGeom prst="rect">
            <a:avLst/>
          </a:prstGeom>
          <a:solidFill>
            <a:schemeClr val="dk2"/>
          </a:solidFill>
          <a:ln>
            <a:noFill/>
          </a:ln>
        </p:spPr>
        <p:txBody>
          <a:bodyPr lIns="91425" tIns="45700" rIns="91425" bIns="45700" anchor="ctr" anchorCtr="0">
            <a:noAutofit/>
          </a:bodyPr>
          <a:lstStyle/>
          <a:p>
            <a:endParaRPr/>
          </a:p>
        </p:txBody>
      </p:sp>
      <p:sp>
        <p:nvSpPr>
          <p:cNvPr id="17" name="Shape 17"/>
          <p:cNvSpPr txBox="1">
            <a:spLocks noGrp="1"/>
          </p:cNvSpPr>
          <p:nvPr>
            <p:ph type="title"/>
          </p:nvPr>
        </p:nvSpPr>
        <p:spPr>
          <a:xfrm>
            <a:off x="457200" y="274637"/>
            <a:ext cx="8229600" cy="1522199"/>
          </a:xfrm>
          <a:prstGeom prst="rect">
            <a:avLst/>
          </a:prstGeom>
          <a:noFill/>
          <a:ln>
            <a:noFill/>
          </a:ln>
        </p:spPr>
        <p:txBody>
          <a:bodyPr lIns="91425" tIns="91425" rIns="91425" bIns="91425" anchor="b" anchorCtr="0"/>
          <a:lstStyle>
            <a:lvl1pPr algn="l" rtl="0">
              <a:spcBef>
                <a:spcPts val="0"/>
              </a:spcBef>
              <a:buSzPct val="100000"/>
              <a:buFont typeface="Arial"/>
              <a:buNone/>
              <a:defRPr sz="4800" b="1">
                <a:solidFill>
                  <a:schemeClr val="lt1"/>
                </a:solidFill>
                <a:latin typeface="Arial"/>
                <a:ea typeface="Arial"/>
                <a:cs typeface="Arial"/>
                <a:sym typeface="Arial"/>
              </a:defRPr>
            </a:lvl1pPr>
            <a:lvl2pPr algn="l" rtl="0">
              <a:spcBef>
                <a:spcPts val="0"/>
              </a:spcBef>
              <a:buSzPct val="100000"/>
              <a:buFont typeface="Arial"/>
              <a:buNone/>
              <a:defRPr sz="4800" b="1">
                <a:solidFill>
                  <a:schemeClr val="lt1"/>
                </a:solidFill>
                <a:latin typeface="Arial"/>
                <a:ea typeface="Arial"/>
                <a:cs typeface="Arial"/>
                <a:sym typeface="Arial"/>
              </a:defRPr>
            </a:lvl2pPr>
            <a:lvl3pPr algn="l" rtl="0">
              <a:spcBef>
                <a:spcPts val="0"/>
              </a:spcBef>
              <a:buSzPct val="100000"/>
              <a:buFont typeface="Arial"/>
              <a:buNone/>
              <a:defRPr sz="4800" b="1">
                <a:solidFill>
                  <a:schemeClr val="lt1"/>
                </a:solidFill>
                <a:latin typeface="Arial"/>
                <a:ea typeface="Arial"/>
                <a:cs typeface="Arial"/>
                <a:sym typeface="Arial"/>
              </a:defRPr>
            </a:lvl3pPr>
            <a:lvl4pPr algn="l" rtl="0">
              <a:spcBef>
                <a:spcPts val="0"/>
              </a:spcBef>
              <a:buSzPct val="100000"/>
              <a:buFont typeface="Arial"/>
              <a:buNone/>
              <a:defRPr sz="4800" b="1">
                <a:solidFill>
                  <a:schemeClr val="lt1"/>
                </a:solidFill>
                <a:latin typeface="Arial"/>
                <a:ea typeface="Arial"/>
                <a:cs typeface="Arial"/>
                <a:sym typeface="Arial"/>
              </a:defRPr>
            </a:lvl4pPr>
            <a:lvl5pPr algn="l" rtl="0">
              <a:spcBef>
                <a:spcPts val="0"/>
              </a:spcBef>
              <a:buSzPct val="100000"/>
              <a:buFont typeface="Arial"/>
              <a:buNone/>
              <a:defRPr sz="4800" b="1">
                <a:solidFill>
                  <a:schemeClr val="lt1"/>
                </a:solidFill>
                <a:latin typeface="Arial"/>
                <a:ea typeface="Arial"/>
                <a:cs typeface="Arial"/>
                <a:sym typeface="Arial"/>
              </a:defRPr>
            </a:lvl5pPr>
            <a:lvl6pPr algn="l" rtl="0">
              <a:spcBef>
                <a:spcPts val="0"/>
              </a:spcBef>
              <a:buSzPct val="100000"/>
              <a:buFont typeface="Arial"/>
              <a:buNone/>
              <a:defRPr sz="4800" b="1">
                <a:solidFill>
                  <a:schemeClr val="lt1"/>
                </a:solidFill>
                <a:latin typeface="Arial"/>
                <a:ea typeface="Arial"/>
                <a:cs typeface="Arial"/>
                <a:sym typeface="Arial"/>
              </a:defRPr>
            </a:lvl6pPr>
            <a:lvl7pPr algn="l" rtl="0">
              <a:spcBef>
                <a:spcPts val="0"/>
              </a:spcBef>
              <a:buSzPct val="100000"/>
              <a:buFont typeface="Arial"/>
              <a:buNone/>
              <a:defRPr sz="4800" b="1">
                <a:solidFill>
                  <a:schemeClr val="lt1"/>
                </a:solidFill>
                <a:latin typeface="Arial"/>
                <a:ea typeface="Arial"/>
                <a:cs typeface="Arial"/>
                <a:sym typeface="Arial"/>
              </a:defRPr>
            </a:lvl7pPr>
            <a:lvl8pPr algn="l" rtl="0">
              <a:spcBef>
                <a:spcPts val="0"/>
              </a:spcBef>
              <a:buSzPct val="100000"/>
              <a:buFont typeface="Arial"/>
              <a:buNone/>
              <a:defRPr sz="4800" b="1">
                <a:solidFill>
                  <a:schemeClr val="lt1"/>
                </a:solidFill>
                <a:latin typeface="Arial"/>
                <a:ea typeface="Arial"/>
                <a:cs typeface="Arial"/>
                <a:sym typeface="Arial"/>
              </a:defRPr>
            </a:lvl8pPr>
            <a:lvl9pPr algn="l" rtl="0">
              <a:spcBef>
                <a:spcPts val="0"/>
              </a:spcBef>
              <a:buSzPct val="100000"/>
              <a:buFont typeface="Arial"/>
              <a:buNone/>
              <a:defRPr sz="4800" b="1">
                <a:solidFill>
                  <a:schemeClr val="lt1"/>
                </a:solidFill>
                <a:latin typeface="Arial"/>
                <a:ea typeface="Arial"/>
                <a:cs typeface="Arial"/>
                <a:sym typeface="Arial"/>
              </a:defRPr>
            </a:lvl9pPr>
          </a:lstStyle>
          <a:p>
            <a:endParaRPr/>
          </a:p>
        </p:txBody>
      </p:sp>
      <p:sp>
        <p:nvSpPr>
          <p:cNvPr id="18" name="Shape 18"/>
          <p:cNvSpPr txBox="1">
            <a:spLocks noGrp="1"/>
          </p:cNvSpPr>
          <p:nvPr>
            <p:ph type="body" idx="1"/>
          </p:nvPr>
        </p:nvSpPr>
        <p:spPr>
          <a:xfrm>
            <a:off x="457200" y="1947332"/>
            <a:ext cx="4030200" cy="46202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
        <p:nvSpPr>
          <p:cNvPr id="19" name="Shape 19"/>
          <p:cNvSpPr txBox="1">
            <a:spLocks noGrp="1"/>
          </p:cNvSpPr>
          <p:nvPr>
            <p:ph type="body" idx="2"/>
          </p:nvPr>
        </p:nvSpPr>
        <p:spPr>
          <a:xfrm>
            <a:off x="4656667" y="1949211"/>
            <a:ext cx="4030200" cy="4620299"/>
          </a:xfrm>
          <a:prstGeom prst="rect">
            <a:avLst/>
          </a:prstGeom>
          <a:noFill/>
          <a:ln>
            <a:noFill/>
          </a:ln>
        </p:spPr>
        <p:txBody>
          <a:bodyPr lIns="91425" tIns="91425" rIns="91425" bIns="91425" anchor="t" anchorCtr="0"/>
          <a:lstStyle>
            <a:lvl1pPr rtl="0">
              <a:defRPr/>
            </a:lvl1pPr>
            <a:lvl2pPr rtl="0">
              <a:defRPr/>
            </a:lvl2pPr>
            <a:lvl3pPr rtl="0">
              <a:defRPr/>
            </a:lvl3pPr>
            <a:lvl4pPr rtl="0">
              <a:defRPr/>
            </a:lvl4pPr>
            <a:lvl5pPr rtl="0">
              <a:defRPr sz="1800"/>
            </a:lvl5pPr>
            <a:lvl6pPr rtl="0">
              <a:defRPr sz="1800"/>
            </a:lvl6pPr>
            <a:lvl7pPr rtl="0">
              <a:defRPr sz="1800"/>
            </a:lvl7pPr>
            <a:lvl8pPr rtl="0">
              <a:defRPr sz="1800"/>
            </a:lvl8pPr>
            <a:lvl9pPr rtl="0">
              <a:defRPr sz="1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Only" type="titleOnly">
  <p:cSld name="titleOnly">
    <p:spTree>
      <p:nvGrpSpPr>
        <p:cNvPr id="1" name="Shape 20"/>
        <p:cNvGrpSpPr/>
        <p:nvPr/>
      </p:nvGrpSpPr>
      <p:grpSpPr>
        <a:xfrm>
          <a:off x="0" y="0"/>
          <a:ext cx="0" cy="0"/>
          <a:chOff x="0" y="0"/>
          <a:chExt cx="0" cy="0"/>
        </a:xfrm>
      </p:grpSpPr>
      <p:sp>
        <p:nvSpPr>
          <p:cNvPr id="21" name="Shape 21"/>
          <p:cNvSpPr/>
          <p:nvPr/>
        </p:nvSpPr>
        <p:spPr>
          <a:xfrm>
            <a:off x="0" y="274636"/>
            <a:ext cx="8686800" cy="1554300"/>
          </a:xfrm>
          <a:prstGeom prst="rect">
            <a:avLst/>
          </a:prstGeom>
          <a:solidFill>
            <a:schemeClr val="dk2"/>
          </a:solidFill>
          <a:ln>
            <a:noFill/>
          </a:ln>
        </p:spPr>
        <p:txBody>
          <a:bodyPr lIns="91425" tIns="45700" rIns="91425" bIns="45700" anchor="ctr" anchorCtr="0">
            <a:noAutofit/>
          </a:bodyPr>
          <a:lstStyle/>
          <a:p>
            <a:endParaRPr/>
          </a:p>
        </p:txBody>
      </p:sp>
      <p:sp>
        <p:nvSpPr>
          <p:cNvPr id="22" name="Shape 22"/>
          <p:cNvSpPr txBox="1">
            <a:spLocks noGrp="1"/>
          </p:cNvSpPr>
          <p:nvPr>
            <p:ph type="title"/>
          </p:nvPr>
        </p:nvSpPr>
        <p:spPr>
          <a:xfrm>
            <a:off x="457200" y="274637"/>
            <a:ext cx="8229600" cy="1522199"/>
          </a:xfrm>
          <a:prstGeom prst="rect">
            <a:avLst/>
          </a:prstGeom>
          <a:noFill/>
          <a:ln>
            <a:noFill/>
          </a:ln>
        </p:spPr>
        <p:txBody>
          <a:bodyPr lIns="91425" tIns="91425" rIns="91425" bIns="91425" anchor="b" anchorCtr="0"/>
          <a:lstStyle>
            <a:lvl1pPr algn="l" rtl="0">
              <a:spcBef>
                <a:spcPts val="0"/>
              </a:spcBef>
              <a:buSzPct val="100000"/>
              <a:buFont typeface="Arial"/>
              <a:buNone/>
              <a:defRPr sz="4800" b="1">
                <a:solidFill>
                  <a:schemeClr val="lt1"/>
                </a:solidFill>
                <a:latin typeface="Arial"/>
                <a:ea typeface="Arial"/>
                <a:cs typeface="Arial"/>
                <a:sym typeface="Arial"/>
              </a:defRPr>
            </a:lvl1pPr>
            <a:lvl2pPr algn="l" rtl="0">
              <a:spcBef>
                <a:spcPts val="0"/>
              </a:spcBef>
              <a:buSzPct val="100000"/>
              <a:buFont typeface="Arial"/>
              <a:buNone/>
              <a:defRPr sz="4800" b="1">
                <a:solidFill>
                  <a:schemeClr val="lt1"/>
                </a:solidFill>
                <a:latin typeface="Arial"/>
                <a:ea typeface="Arial"/>
                <a:cs typeface="Arial"/>
                <a:sym typeface="Arial"/>
              </a:defRPr>
            </a:lvl2pPr>
            <a:lvl3pPr algn="l" rtl="0">
              <a:spcBef>
                <a:spcPts val="0"/>
              </a:spcBef>
              <a:buSzPct val="100000"/>
              <a:buFont typeface="Arial"/>
              <a:buNone/>
              <a:defRPr sz="4800" b="1">
                <a:solidFill>
                  <a:schemeClr val="lt1"/>
                </a:solidFill>
                <a:latin typeface="Arial"/>
                <a:ea typeface="Arial"/>
                <a:cs typeface="Arial"/>
                <a:sym typeface="Arial"/>
              </a:defRPr>
            </a:lvl3pPr>
            <a:lvl4pPr algn="l" rtl="0">
              <a:spcBef>
                <a:spcPts val="0"/>
              </a:spcBef>
              <a:buSzPct val="100000"/>
              <a:buFont typeface="Arial"/>
              <a:buNone/>
              <a:defRPr sz="4800" b="1">
                <a:solidFill>
                  <a:schemeClr val="lt1"/>
                </a:solidFill>
                <a:latin typeface="Arial"/>
                <a:ea typeface="Arial"/>
                <a:cs typeface="Arial"/>
                <a:sym typeface="Arial"/>
              </a:defRPr>
            </a:lvl4pPr>
            <a:lvl5pPr algn="l" rtl="0">
              <a:spcBef>
                <a:spcPts val="0"/>
              </a:spcBef>
              <a:buSzPct val="100000"/>
              <a:buFont typeface="Arial"/>
              <a:buNone/>
              <a:defRPr sz="4800" b="1">
                <a:solidFill>
                  <a:schemeClr val="lt1"/>
                </a:solidFill>
                <a:latin typeface="Arial"/>
                <a:ea typeface="Arial"/>
                <a:cs typeface="Arial"/>
                <a:sym typeface="Arial"/>
              </a:defRPr>
            </a:lvl5pPr>
            <a:lvl6pPr algn="l" rtl="0">
              <a:spcBef>
                <a:spcPts val="0"/>
              </a:spcBef>
              <a:buSzPct val="100000"/>
              <a:buFont typeface="Arial"/>
              <a:buNone/>
              <a:defRPr sz="4800" b="1">
                <a:solidFill>
                  <a:schemeClr val="lt1"/>
                </a:solidFill>
                <a:latin typeface="Arial"/>
                <a:ea typeface="Arial"/>
                <a:cs typeface="Arial"/>
                <a:sym typeface="Arial"/>
              </a:defRPr>
            </a:lvl6pPr>
            <a:lvl7pPr algn="l" rtl="0">
              <a:spcBef>
                <a:spcPts val="0"/>
              </a:spcBef>
              <a:buSzPct val="100000"/>
              <a:buFont typeface="Arial"/>
              <a:buNone/>
              <a:defRPr sz="4800" b="1">
                <a:solidFill>
                  <a:schemeClr val="lt1"/>
                </a:solidFill>
                <a:latin typeface="Arial"/>
                <a:ea typeface="Arial"/>
                <a:cs typeface="Arial"/>
                <a:sym typeface="Arial"/>
              </a:defRPr>
            </a:lvl7pPr>
            <a:lvl8pPr algn="l" rtl="0">
              <a:spcBef>
                <a:spcPts val="0"/>
              </a:spcBef>
              <a:buSzPct val="100000"/>
              <a:buFont typeface="Arial"/>
              <a:buNone/>
              <a:defRPr sz="4800" b="1">
                <a:solidFill>
                  <a:schemeClr val="lt1"/>
                </a:solidFill>
                <a:latin typeface="Arial"/>
                <a:ea typeface="Arial"/>
                <a:cs typeface="Arial"/>
                <a:sym typeface="Arial"/>
              </a:defRPr>
            </a:lvl8pPr>
            <a:lvl9pPr algn="l" rtl="0">
              <a:spcBef>
                <a:spcPts val="0"/>
              </a:spcBef>
              <a:buSzPct val="100000"/>
              <a:buFont typeface="Arial"/>
              <a:buNone/>
              <a:defRPr sz="4800" b="1">
                <a:solidFill>
                  <a:schemeClr val="lt1"/>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APTION_ONLY">
  <p:cSld name="CAPTION_ONLY">
    <p:spTree>
      <p:nvGrpSpPr>
        <p:cNvPr id="1" name="Shape 23"/>
        <p:cNvGrpSpPr/>
        <p:nvPr/>
      </p:nvGrpSpPr>
      <p:grpSpPr>
        <a:xfrm>
          <a:off x="0" y="0"/>
          <a:ext cx="0" cy="0"/>
          <a:chOff x="0" y="0"/>
          <a:chExt cx="0" cy="0"/>
        </a:xfrm>
      </p:grpSpPr>
      <p:sp>
        <p:nvSpPr>
          <p:cNvPr id="24" name="Shape 24"/>
          <p:cNvSpPr/>
          <p:nvPr/>
        </p:nvSpPr>
        <p:spPr>
          <a:xfrm>
            <a:off x="0" y="5875078"/>
            <a:ext cx="8686800" cy="692700"/>
          </a:xfrm>
          <a:prstGeom prst="rect">
            <a:avLst/>
          </a:prstGeom>
          <a:solidFill>
            <a:schemeClr val="dk2"/>
          </a:solidFill>
          <a:ln>
            <a:noFill/>
          </a:ln>
        </p:spPr>
        <p:txBody>
          <a:bodyPr lIns="91425" tIns="45700" rIns="91425" bIns="45700" anchor="ctr" anchorCtr="0">
            <a:noAutofit/>
          </a:bodyPr>
          <a:lstStyle/>
          <a:p>
            <a:endParaRPr/>
          </a:p>
        </p:txBody>
      </p:sp>
      <p:sp>
        <p:nvSpPr>
          <p:cNvPr id="25" name="Shape 25"/>
          <p:cNvSpPr txBox="1">
            <a:spLocks noGrp="1"/>
          </p:cNvSpPr>
          <p:nvPr>
            <p:ph type="body" idx="1"/>
          </p:nvPr>
        </p:nvSpPr>
        <p:spPr>
          <a:xfrm>
            <a:off x="457200" y="5875078"/>
            <a:ext cx="8229600" cy="692700"/>
          </a:xfrm>
          <a:prstGeom prst="rect">
            <a:avLst/>
          </a:prstGeom>
          <a:noFill/>
          <a:ln>
            <a:noFill/>
          </a:ln>
        </p:spPr>
        <p:txBody>
          <a:bodyPr lIns="91425" tIns="91425" rIns="91425" bIns="91425" anchor="ctr" anchorCtr="0"/>
          <a:lstStyle>
            <a:lvl1pPr marL="342900" indent="-342900" algn="l" rtl="0">
              <a:lnSpc>
                <a:spcPct val="100000"/>
              </a:lnSpc>
              <a:spcBef>
                <a:spcPts val="0"/>
              </a:spcBef>
              <a:spcAft>
                <a:spcPts val="0"/>
              </a:spcAft>
              <a:buClr>
                <a:schemeClr val="lt1"/>
              </a:buClr>
              <a:buSzPct val="166666"/>
              <a:buFont typeface="Arial"/>
              <a:buChar char="•"/>
              <a:defRPr sz="2400" b="1" i="0">
                <a:solidFill>
                  <a:schemeClr val="lt1"/>
                </a:solidFill>
              </a:defRPr>
            </a:lvl1pPr>
            <a:lvl2pPr marL="342900" indent="-342900" algn="l" rtl="0">
              <a:lnSpc>
                <a:spcPct val="100000"/>
              </a:lnSpc>
              <a:spcBef>
                <a:spcPts val="0"/>
              </a:spcBef>
              <a:spcAft>
                <a:spcPts val="0"/>
              </a:spcAft>
              <a:buClr>
                <a:schemeClr val="lt1"/>
              </a:buClr>
              <a:buSzPct val="100000"/>
              <a:buFont typeface="Courier New"/>
              <a:buChar char="o"/>
              <a:defRPr sz="2400" b="1" i="0">
                <a:solidFill>
                  <a:schemeClr val="lt1"/>
                </a:solidFill>
              </a:defRPr>
            </a:lvl2pPr>
            <a:lvl3pPr marL="342900" indent="-342900" algn="l" rtl="0">
              <a:lnSpc>
                <a:spcPct val="100000"/>
              </a:lnSpc>
              <a:spcBef>
                <a:spcPts val="0"/>
              </a:spcBef>
              <a:spcAft>
                <a:spcPts val="0"/>
              </a:spcAft>
              <a:buClr>
                <a:schemeClr val="lt1"/>
              </a:buClr>
              <a:buSzPct val="100000"/>
              <a:buFont typeface="Wingdings"/>
              <a:buChar char="§"/>
              <a:defRPr sz="2400" b="1" i="0">
                <a:solidFill>
                  <a:schemeClr val="lt1"/>
                </a:solidFill>
              </a:defRPr>
            </a:lvl3pPr>
            <a:lvl4pPr marL="342900" indent="-342900" algn="l" rtl="0">
              <a:lnSpc>
                <a:spcPct val="100000"/>
              </a:lnSpc>
              <a:spcBef>
                <a:spcPts val="0"/>
              </a:spcBef>
              <a:spcAft>
                <a:spcPts val="0"/>
              </a:spcAft>
              <a:buClr>
                <a:schemeClr val="lt1"/>
              </a:buClr>
              <a:buSzPct val="166666"/>
              <a:buFont typeface="Arial"/>
              <a:buChar char="•"/>
              <a:defRPr sz="2400" b="1" i="0">
                <a:solidFill>
                  <a:schemeClr val="lt1"/>
                </a:solidFill>
              </a:defRPr>
            </a:lvl4pPr>
            <a:lvl5pPr marL="342900" indent="-342900" algn="l" rtl="0">
              <a:lnSpc>
                <a:spcPct val="100000"/>
              </a:lnSpc>
              <a:spcBef>
                <a:spcPts val="0"/>
              </a:spcBef>
              <a:spcAft>
                <a:spcPts val="0"/>
              </a:spcAft>
              <a:buClr>
                <a:schemeClr val="lt1"/>
              </a:buClr>
              <a:buSzPct val="100000"/>
              <a:buFont typeface="Courier New"/>
              <a:buChar char="o"/>
              <a:defRPr sz="2400" b="1" i="0">
                <a:solidFill>
                  <a:schemeClr val="lt1"/>
                </a:solidFill>
              </a:defRPr>
            </a:lvl5pPr>
            <a:lvl6pPr marL="342900" indent="-342900" algn="l" rtl="0">
              <a:lnSpc>
                <a:spcPct val="100000"/>
              </a:lnSpc>
              <a:spcBef>
                <a:spcPts val="0"/>
              </a:spcBef>
              <a:spcAft>
                <a:spcPts val="0"/>
              </a:spcAft>
              <a:buClr>
                <a:schemeClr val="lt1"/>
              </a:buClr>
              <a:buSzPct val="100000"/>
              <a:buFont typeface="Wingdings"/>
              <a:buChar char="§"/>
              <a:defRPr sz="2400" b="1" i="0">
                <a:solidFill>
                  <a:schemeClr val="lt1"/>
                </a:solidFill>
              </a:defRPr>
            </a:lvl6pPr>
            <a:lvl7pPr marL="342900" indent="-342900" algn="l" rtl="0">
              <a:lnSpc>
                <a:spcPct val="100000"/>
              </a:lnSpc>
              <a:spcBef>
                <a:spcPts val="0"/>
              </a:spcBef>
              <a:spcAft>
                <a:spcPts val="0"/>
              </a:spcAft>
              <a:buClr>
                <a:schemeClr val="lt1"/>
              </a:buClr>
              <a:buSzPct val="166666"/>
              <a:buFont typeface="Arial"/>
              <a:buChar char="•"/>
              <a:defRPr sz="2400" b="1" i="0">
                <a:solidFill>
                  <a:schemeClr val="lt1"/>
                </a:solidFill>
              </a:defRPr>
            </a:lvl7pPr>
            <a:lvl8pPr marL="342900" indent="-342900" algn="l" rtl="0">
              <a:lnSpc>
                <a:spcPct val="100000"/>
              </a:lnSpc>
              <a:spcBef>
                <a:spcPts val="0"/>
              </a:spcBef>
              <a:spcAft>
                <a:spcPts val="0"/>
              </a:spcAft>
              <a:buClr>
                <a:schemeClr val="lt1"/>
              </a:buClr>
              <a:buSzPct val="100000"/>
              <a:buFont typeface="Courier New"/>
              <a:buChar char="o"/>
              <a:defRPr sz="2400" b="1" i="0">
                <a:solidFill>
                  <a:schemeClr val="lt1"/>
                </a:solidFill>
              </a:defRPr>
            </a:lvl8pPr>
            <a:lvl9pPr marL="342900" indent="-342900" algn="l" rtl="0">
              <a:lnSpc>
                <a:spcPct val="100000"/>
              </a:lnSpc>
              <a:spcBef>
                <a:spcPts val="0"/>
              </a:spcBef>
              <a:spcAft>
                <a:spcPts val="0"/>
              </a:spcAft>
              <a:buClr>
                <a:schemeClr val="lt1"/>
              </a:buClr>
              <a:buSzPct val="100000"/>
              <a:buFont typeface="Wingdings"/>
              <a:buChar char="§"/>
              <a:defRPr sz="2400" b="1" i="0">
                <a:solidFill>
                  <a:schemeClr val="lt1"/>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
        <p:cNvGrpSpPr/>
        <p:nvPr/>
      </p:nvGrpSpPr>
      <p:grpSpPr>
        <a:xfrm>
          <a:off x="0" y="0"/>
          <a:ext cx="0" cy="0"/>
          <a:chOff x="0" y="0"/>
          <a:chExt cx="0" cy="0"/>
        </a:xfrm>
      </p:grpSpPr>
      <p:sp>
        <p:nvSpPr>
          <p:cNvPr id="5" name="Shape 5"/>
          <p:cNvSpPr txBox="1">
            <a:spLocks noGrp="1"/>
          </p:cNvSpPr>
          <p:nvPr>
            <p:ph type="title"/>
          </p:nvPr>
        </p:nvSpPr>
        <p:spPr>
          <a:xfrm>
            <a:off x="457200" y="274637"/>
            <a:ext cx="8229600" cy="1522199"/>
          </a:xfrm>
          <a:prstGeom prst="rect">
            <a:avLst/>
          </a:prstGeom>
          <a:noFill/>
          <a:ln>
            <a:noFill/>
          </a:ln>
        </p:spPr>
        <p:txBody>
          <a:bodyPr lIns="91425" tIns="91425" rIns="91425" bIns="91425" anchor="b" anchorCtr="0"/>
          <a:lstStyle>
            <a:lvl1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1pPr>
            <a:lvl2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2pPr>
            <a:lvl3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3pPr>
            <a:lvl4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4pPr>
            <a:lvl5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5pPr>
            <a:lvl6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6pPr>
            <a:lvl7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7pPr>
            <a:lvl8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8pPr>
            <a:lvl9pPr marL="0" indent="304800" algn="l" rtl="0">
              <a:spcBef>
                <a:spcPts val="0"/>
              </a:spcBef>
              <a:buClr>
                <a:schemeClr val="lt1"/>
              </a:buClr>
              <a:buSzPct val="100000"/>
              <a:buFont typeface="Arial"/>
              <a:buNone/>
              <a:defRPr sz="4800" b="1" i="0" u="none" strike="noStrike" cap="none" baseline="0">
                <a:solidFill>
                  <a:schemeClr val="lt1"/>
                </a:solidFill>
                <a:latin typeface="Arial"/>
                <a:ea typeface="Arial"/>
                <a:cs typeface="Arial"/>
                <a:sym typeface="Arial"/>
              </a:defRPr>
            </a:lvl9pPr>
          </a:lstStyle>
          <a:p>
            <a:endParaRPr/>
          </a:p>
        </p:txBody>
      </p:sp>
      <p:sp>
        <p:nvSpPr>
          <p:cNvPr id="6" name="Shape 6"/>
          <p:cNvSpPr txBox="1">
            <a:spLocks noGrp="1"/>
          </p:cNvSpPr>
          <p:nvPr>
            <p:ph type="body" idx="1"/>
          </p:nvPr>
        </p:nvSpPr>
        <p:spPr>
          <a:xfrm>
            <a:off x="457200" y="1947332"/>
            <a:ext cx="8229600" cy="4620299"/>
          </a:xfrm>
          <a:prstGeom prst="rect">
            <a:avLst/>
          </a:prstGeom>
          <a:noFill/>
          <a:ln>
            <a:noFill/>
          </a:ln>
        </p:spPr>
        <p:txBody>
          <a:bodyPr lIns="91425" tIns="91425" rIns="91425" bIns="91425" anchor="t" anchorCtr="0"/>
          <a:lstStyle>
            <a:lvl1pPr marL="342900" indent="-342900" algn="l" rtl="0">
              <a:spcBef>
                <a:spcPts val="600"/>
              </a:spcBef>
              <a:buClr>
                <a:schemeClr val="dk2"/>
              </a:buClr>
              <a:buSzPct val="166666"/>
              <a:buFont typeface="Arial"/>
              <a:buChar char="•"/>
              <a:defRPr sz="3000" b="0" i="0" u="none" strike="noStrike" cap="none" baseline="0">
                <a:solidFill>
                  <a:schemeClr val="dk2"/>
                </a:solidFill>
                <a:latin typeface="Arial"/>
                <a:ea typeface="Arial"/>
                <a:cs typeface="Arial"/>
                <a:sym typeface="Arial"/>
              </a:defRPr>
            </a:lvl1pPr>
            <a:lvl2pPr marL="742950" indent="-285750" algn="l" rtl="0">
              <a:spcBef>
                <a:spcPts val="480"/>
              </a:spcBef>
              <a:buClr>
                <a:schemeClr val="dk2"/>
              </a:buClr>
              <a:buSzPct val="100000"/>
              <a:buFont typeface="Courier New"/>
              <a:buChar char="o"/>
              <a:defRPr sz="2400" b="0" i="0" u="none" strike="noStrike" cap="none" baseline="0">
                <a:solidFill>
                  <a:schemeClr val="dk2"/>
                </a:solidFill>
                <a:latin typeface="Arial"/>
                <a:ea typeface="Arial"/>
                <a:cs typeface="Arial"/>
                <a:sym typeface="Arial"/>
              </a:defRPr>
            </a:lvl2pPr>
            <a:lvl3pPr marL="1143000" indent="-228600" algn="l" rtl="0">
              <a:spcBef>
                <a:spcPts val="480"/>
              </a:spcBef>
              <a:buClr>
                <a:schemeClr val="dk2"/>
              </a:buClr>
              <a:buSzPct val="100000"/>
              <a:buFont typeface="Wingdings"/>
              <a:buChar char="§"/>
              <a:defRPr sz="2400" b="0" i="0" u="none" strike="noStrike" cap="none" baseline="0">
                <a:solidFill>
                  <a:schemeClr val="dk2"/>
                </a:solidFill>
                <a:latin typeface="Arial"/>
                <a:ea typeface="Arial"/>
                <a:cs typeface="Arial"/>
                <a:sym typeface="Arial"/>
              </a:defRPr>
            </a:lvl3pPr>
            <a:lvl4pPr marL="1600200" indent="-228600" algn="l" rtl="0">
              <a:spcBef>
                <a:spcPts val="360"/>
              </a:spcBef>
              <a:buClr>
                <a:schemeClr val="dk2"/>
              </a:buClr>
              <a:buSzPct val="166666"/>
              <a:buFont typeface="Arial"/>
              <a:buChar char="•"/>
              <a:defRPr sz="1800" b="0" i="0" u="none" strike="noStrike" cap="none" baseline="0">
                <a:solidFill>
                  <a:schemeClr val="dk2"/>
                </a:solidFill>
                <a:latin typeface="Arial"/>
                <a:ea typeface="Arial"/>
                <a:cs typeface="Arial"/>
                <a:sym typeface="Arial"/>
              </a:defRPr>
            </a:lvl4pPr>
            <a:lvl5pPr marL="2057400" indent="-228600" algn="l" rtl="0">
              <a:spcBef>
                <a:spcPts val="360"/>
              </a:spcBef>
              <a:buClr>
                <a:schemeClr val="dk2"/>
              </a:buClr>
              <a:buSzPct val="100000"/>
              <a:buFont typeface="Courier New"/>
              <a:buChar char="o"/>
              <a:defRPr sz="1800" b="0" i="0" u="none" strike="noStrike" cap="none" baseline="0">
                <a:solidFill>
                  <a:schemeClr val="dk2"/>
                </a:solidFill>
                <a:latin typeface="Arial"/>
                <a:ea typeface="Arial"/>
                <a:cs typeface="Arial"/>
                <a:sym typeface="Arial"/>
              </a:defRPr>
            </a:lvl5pPr>
            <a:lvl6pPr marL="2514600" indent="-228600" algn="l" rtl="0">
              <a:spcBef>
                <a:spcPts val="360"/>
              </a:spcBef>
              <a:buClr>
                <a:schemeClr val="dk2"/>
              </a:buClr>
              <a:buSzPct val="100000"/>
              <a:buFont typeface="Wingdings"/>
              <a:buChar char="§"/>
              <a:defRPr sz="1800" b="0" i="0" u="none" strike="noStrike" cap="none" baseline="0">
                <a:solidFill>
                  <a:schemeClr val="dk2"/>
                </a:solidFill>
                <a:latin typeface="Arial"/>
                <a:ea typeface="Arial"/>
                <a:cs typeface="Arial"/>
                <a:sym typeface="Arial"/>
              </a:defRPr>
            </a:lvl6pPr>
            <a:lvl7pPr marL="2971800" indent="-228600" algn="l" rtl="0">
              <a:spcBef>
                <a:spcPts val="360"/>
              </a:spcBef>
              <a:buClr>
                <a:schemeClr val="dk2"/>
              </a:buClr>
              <a:buSzPct val="166666"/>
              <a:buFont typeface="Arial"/>
              <a:buChar char="•"/>
              <a:defRPr sz="1800" b="0" i="0" u="none" strike="noStrike" cap="none" baseline="0">
                <a:solidFill>
                  <a:schemeClr val="dk2"/>
                </a:solidFill>
                <a:latin typeface="Arial"/>
                <a:ea typeface="Arial"/>
                <a:cs typeface="Arial"/>
                <a:sym typeface="Arial"/>
              </a:defRPr>
            </a:lvl7pPr>
            <a:lvl8pPr marL="3429000" indent="-228600" algn="l" rtl="0">
              <a:spcBef>
                <a:spcPts val="360"/>
              </a:spcBef>
              <a:buClr>
                <a:schemeClr val="dk2"/>
              </a:buClr>
              <a:buSzPct val="100000"/>
              <a:buFont typeface="Courier New"/>
              <a:buChar char="o"/>
              <a:defRPr sz="1800" b="0" i="0" u="none" strike="noStrike" cap="none" baseline="0">
                <a:solidFill>
                  <a:schemeClr val="dk2"/>
                </a:solidFill>
                <a:latin typeface="Arial"/>
                <a:ea typeface="Arial"/>
                <a:cs typeface="Arial"/>
                <a:sym typeface="Arial"/>
              </a:defRPr>
            </a:lvl8pPr>
            <a:lvl9pPr marL="3886200" indent="-228600" algn="l" rtl="0">
              <a:spcBef>
                <a:spcPts val="360"/>
              </a:spcBef>
              <a:buClr>
                <a:schemeClr val="dk2"/>
              </a:buClr>
              <a:buSzPct val="100000"/>
              <a:buFont typeface="Wingdings"/>
              <a:buChar char="§"/>
              <a:defRPr sz="1800" b="0" i="0" u="none" strike="noStrike" cap="none" baseline="0">
                <a:solidFill>
                  <a:schemeClr val="dk2"/>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Lst>
  <p:txStyles>
    <p:title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p:titleStyle>
    <p:body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bodyStyle>
    <p:otherStyle>
      <a:defPPr marR="0" algn="l" rtl="0">
        <a:lnSpc>
          <a:spcPct val="100000"/>
        </a:lnSpc>
        <a:spcBef>
          <a:spcPts val="0"/>
        </a:spcBef>
        <a:spcAft>
          <a:spcPts val="0"/>
        </a:spcAft>
      </a:defPPr>
      <a:lvl1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1pPr>
      <a:lvl2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2pPr>
      <a:lvl3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3pPr>
      <a:lvl4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4pPr>
      <a:lvl5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5pPr>
      <a:lvl6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6pPr>
      <a:lvl7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7pPr>
      <a:lvl8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8pPr>
      <a:lvl9pPr marR="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rtl val="0"/>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
        <p:cNvGrpSpPr/>
        <p:nvPr/>
      </p:nvGrpSpPr>
      <p:grpSpPr>
        <a:xfrm>
          <a:off x="0" y="0"/>
          <a:ext cx="0" cy="0"/>
          <a:chOff x="0" y="0"/>
          <a:chExt cx="0" cy="0"/>
        </a:xfrm>
      </p:grpSpPr>
      <p:sp>
        <p:nvSpPr>
          <p:cNvPr id="28" name="Shape 28"/>
          <p:cNvSpPr txBox="1">
            <a:spLocks noGrp="1"/>
          </p:cNvSpPr>
          <p:nvPr>
            <p:ph type="ctrTitle"/>
          </p:nvPr>
        </p:nvSpPr>
        <p:spPr>
          <a:xfrm>
            <a:off x="685800" y="1734342"/>
            <a:ext cx="7772400" cy="2245499"/>
          </a:xfrm>
          <a:prstGeom prst="rect">
            <a:avLst/>
          </a:prstGeom>
        </p:spPr>
        <p:txBody>
          <a:bodyPr lIns="91425" tIns="91425" rIns="91425" bIns="91425" anchor="b" anchorCtr="0">
            <a:noAutofit/>
          </a:bodyPr>
          <a:lstStyle/>
          <a:p>
            <a:pPr>
              <a:buNone/>
            </a:pPr>
            <a:r>
              <a:rPr lang="en"/>
              <a:t>Experiencia #1</a:t>
            </a:r>
          </a:p>
        </p:txBody>
      </p:sp>
      <p:sp>
        <p:nvSpPr>
          <p:cNvPr id="29" name="Shape 29"/>
          <p:cNvSpPr txBox="1">
            <a:spLocks noGrp="1"/>
          </p:cNvSpPr>
          <p:nvPr>
            <p:ph type="subTitle" idx="1"/>
          </p:nvPr>
        </p:nvSpPr>
        <p:spPr>
          <a:xfrm>
            <a:off x="685800" y="4124476"/>
            <a:ext cx="7772400" cy="949799"/>
          </a:xfrm>
          <a:prstGeom prst="rect">
            <a:avLst/>
          </a:prstGeom>
        </p:spPr>
        <p:txBody>
          <a:bodyPr lIns="91425" tIns="91425" rIns="91425" bIns="91425" anchor="ctr" anchorCtr="0">
            <a:noAutofit/>
          </a:bodyPr>
          <a:lstStyle/>
          <a:p>
            <a:pPr>
              <a:buNone/>
            </a:pPr>
            <a:r>
              <a:rPr lang="en"/>
              <a:t>SPAN 101  Spring 2013</a:t>
            </a:r>
          </a:p>
        </p:txBody>
      </p:sp>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Shape 34"/>
          <p:cNvSpPr txBox="1">
            <a:spLocks noGrp="1"/>
          </p:cNvSpPr>
          <p:nvPr>
            <p:ph type="title"/>
          </p:nvPr>
        </p:nvSpPr>
        <p:spPr>
          <a:xfrm>
            <a:off x="-68225" y="-482887"/>
            <a:ext cx="8229600" cy="1522199"/>
          </a:xfrm>
          <a:prstGeom prst="rect">
            <a:avLst/>
          </a:prstGeom>
        </p:spPr>
        <p:txBody>
          <a:bodyPr lIns="91425" tIns="91425" rIns="91425" bIns="91425" anchor="b" anchorCtr="0">
            <a:noAutofit/>
          </a:bodyPr>
          <a:lstStyle/>
          <a:p>
            <a:pPr>
              <a:buNone/>
            </a:pPr>
            <a:r>
              <a:rPr lang="en" sz="3600"/>
              <a:t>Repaso - Capítulo preliminar</a:t>
            </a:r>
          </a:p>
        </p:txBody>
      </p:sp>
      <p:sp>
        <p:nvSpPr>
          <p:cNvPr id="35" name="Shape 35"/>
          <p:cNvSpPr txBox="1">
            <a:spLocks noGrp="1"/>
          </p:cNvSpPr>
          <p:nvPr>
            <p:ph type="body" idx="1"/>
          </p:nvPr>
        </p:nvSpPr>
        <p:spPr>
          <a:xfrm>
            <a:off x="457200" y="1947332"/>
            <a:ext cx="8229600" cy="4620299"/>
          </a:xfrm>
          <a:prstGeom prst="rect">
            <a:avLst/>
          </a:prstGeom>
        </p:spPr>
        <p:txBody>
          <a:bodyPr lIns="91425" tIns="91425" rIns="91425" bIns="91425" anchor="t" anchorCtr="0">
            <a:noAutofit/>
          </a:bodyPr>
          <a:lstStyle/>
          <a:p>
            <a:endParaRPr/>
          </a:p>
        </p:txBody>
      </p:sp>
      <p:sp>
        <p:nvSpPr>
          <p:cNvPr id="36" name="Shape 36"/>
          <p:cNvSpPr/>
          <p:nvPr/>
        </p:nvSpPr>
        <p:spPr>
          <a:xfrm>
            <a:off x="0" y="928687"/>
            <a:ext cx="8286751" cy="6215063"/>
          </a:xfrm>
          <a:prstGeom prst="rect">
            <a:avLst/>
          </a:prstGeom>
          <a:blipFill>
            <a:blip r:embed="rId3"/>
            <a:stretch>
              <a:fillRect/>
            </a:stretch>
          </a:blipFill>
          <a:ln>
            <a:noFill/>
          </a:ln>
        </p:spPr>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Shape 41"/>
          <p:cNvSpPr txBox="1">
            <a:spLocks noGrp="1"/>
          </p:cNvSpPr>
          <p:nvPr>
            <p:ph type="title"/>
          </p:nvPr>
        </p:nvSpPr>
        <p:spPr>
          <a:xfrm>
            <a:off x="-68225" y="-482887"/>
            <a:ext cx="8229600" cy="1522199"/>
          </a:xfrm>
          <a:prstGeom prst="rect">
            <a:avLst/>
          </a:prstGeom>
        </p:spPr>
        <p:txBody>
          <a:bodyPr lIns="91425" tIns="91425" rIns="91425" bIns="91425" anchor="b" anchorCtr="0">
            <a:noAutofit/>
          </a:bodyPr>
          <a:lstStyle/>
          <a:p>
            <a:pPr lvl="0" rtl="0">
              <a:buNone/>
            </a:pPr>
            <a:r>
              <a:rPr lang="en" sz="3600"/>
              <a:t>Repaso - Capítulo 1</a:t>
            </a:r>
          </a:p>
        </p:txBody>
      </p:sp>
      <p:sp>
        <p:nvSpPr>
          <p:cNvPr id="42" name="Shape 42"/>
          <p:cNvSpPr txBox="1">
            <a:spLocks noGrp="1"/>
          </p:cNvSpPr>
          <p:nvPr>
            <p:ph type="body" idx="1"/>
          </p:nvPr>
        </p:nvSpPr>
        <p:spPr>
          <a:xfrm>
            <a:off x="457200" y="1947332"/>
            <a:ext cx="8229600" cy="4620299"/>
          </a:xfrm>
          <a:prstGeom prst="rect">
            <a:avLst/>
          </a:prstGeom>
        </p:spPr>
        <p:txBody>
          <a:bodyPr lIns="91425" tIns="91425" rIns="91425" bIns="91425" anchor="t" anchorCtr="0">
            <a:noAutofit/>
          </a:bodyPr>
          <a:lstStyle/>
          <a:p>
            <a:endParaRPr/>
          </a:p>
        </p:txBody>
      </p:sp>
      <p:sp>
        <p:nvSpPr>
          <p:cNvPr id="43" name="Shape 43"/>
          <p:cNvSpPr/>
          <p:nvPr/>
        </p:nvSpPr>
        <p:spPr>
          <a:xfrm>
            <a:off x="0" y="1039312"/>
            <a:ext cx="9144000" cy="6858000"/>
          </a:xfrm>
          <a:prstGeom prst="rect">
            <a:avLst/>
          </a:prstGeom>
          <a:blipFill>
            <a:blip r:embed="rId3"/>
            <a:stretch>
              <a:fillRect/>
            </a:stretch>
          </a:blipFill>
          <a:ln>
            <a:noFill/>
          </a:ln>
        </p:spPr>
      </p:sp>
    </p:spTree>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74637"/>
            <a:ext cx="8229600" cy="1522199"/>
          </a:xfrm>
          <a:prstGeom prst="rect">
            <a:avLst/>
          </a:prstGeom>
        </p:spPr>
        <p:txBody>
          <a:bodyPr lIns="91425" tIns="91425" rIns="91425" bIns="91425" anchor="b" anchorCtr="0">
            <a:noAutofit/>
          </a:bodyPr>
          <a:lstStyle/>
          <a:p>
            <a:pPr lvl="0" rtl="0">
              <a:buNone/>
            </a:pPr>
            <a:r>
              <a:rPr lang="en"/>
              <a:t>Experiencia #1</a:t>
            </a:r>
          </a:p>
        </p:txBody>
      </p:sp>
      <p:sp>
        <p:nvSpPr>
          <p:cNvPr id="49" name="Shape 49"/>
          <p:cNvSpPr txBox="1">
            <a:spLocks noGrp="1"/>
          </p:cNvSpPr>
          <p:nvPr>
            <p:ph type="body" idx="1"/>
          </p:nvPr>
        </p:nvSpPr>
        <p:spPr>
          <a:xfrm>
            <a:off x="457200" y="1947332"/>
            <a:ext cx="8229600" cy="4620299"/>
          </a:xfrm>
          <a:prstGeom prst="rect">
            <a:avLst/>
          </a:prstGeom>
        </p:spPr>
        <p:txBody>
          <a:bodyPr lIns="91425" tIns="91425" rIns="91425" bIns="91425" anchor="t" anchorCtr="0">
            <a:noAutofit/>
          </a:bodyPr>
          <a:lstStyle/>
          <a:p>
            <a:pPr>
              <a:buNone/>
            </a:pPr>
            <a:r>
              <a:rPr lang="en" sz="2600"/>
              <a:t>For Experiencia #1 you will need to talk with your classmates to complete the available class schedule for an upcoming semester.  Use the information you have to help others complete their schedules and ask others for the proper information to complete your schedule as well as the activities that your professor and friends do in their free time. Your end goal is to use what you know in Spanish to fill in all of the missing information during class today. Once completed, you should turn in your sheet to me and may go. </a:t>
            </a:r>
          </a:p>
        </p:txBody>
      </p:sp>
    </p:spTree>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74637"/>
            <a:ext cx="8229600" cy="1522199"/>
          </a:xfrm>
          <a:prstGeom prst="rect">
            <a:avLst/>
          </a:prstGeom>
        </p:spPr>
        <p:txBody>
          <a:bodyPr lIns="91425" tIns="91425" rIns="91425" bIns="91425" anchor="b" anchorCtr="0">
            <a:noAutofit/>
          </a:bodyPr>
          <a:lstStyle/>
          <a:p>
            <a:pPr>
              <a:buNone/>
            </a:pPr>
            <a:r>
              <a:rPr lang="en"/>
              <a:t>Guidelines</a:t>
            </a:r>
          </a:p>
        </p:txBody>
      </p:sp>
      <p:sp>
        <p:nvSpPr>
          <p:cNvPr id="55" name="Shape 55"/>
          <p:cNvSpPr txBox="1">
            <a:spLocks noGrp="1"/>
          </p:cNvSpPr>
          <p:nvPr>
            <p:ph type="body" idx="1"/>
          </p:nvPr>
        </p:nvSpPr>
        <p:spPr>
          <a:xfrm>
            <a:off x="457200" y="1947332"/>
            <a:ext cx="8229600" cy="4620299"/>
          </a:xfrm>
          <a:prstGeom prst="rect">
            <a:avLst/>
          </a:prstGeom>
        </p:spPr>
        <p:txBody>
          <a:bodyPr lIns="91425" tIns="91425" rIns="91425" bIns="91425" anchor="t" anchorCtr="0">
            <a:noAutofit/>
          </a:bodyPr>
          <a:lstStyle/>
          <a:p>
            <a:pPr lvl="0" rtl="0">
              <a:buNone/>
            </a:pPr>
            <a:r>
              <a:rPr lang="en" sz="1800"/>
              <a:t>Your interactions will be evaluated by your professor. For each interaction you must:</a:t>
            </a:r>
          </a:p>
          <a:p>
            <a:pPr marL="914400" lvl="0" indent="-342900" rtl="0">
              <a:buClr>
                <a:schemeClr val="dk2"/>
              </a:buClr>
              <a:buSzPct val="166666"/>
              <a:buFont typeface="Arial"/>
              <a:buChar char="•"/>
            </a:pPr>
            <a:r>
              <a:rPr lang="en" sz="1800"/>
              <a:t>greet your classmate with a </a:t>
            </a:r>
            <a:r>
              <a:rPr lang="en" sz="1800" i="1"/>
              <a:t>saludo</a:t>
            </a:r>
          </a:p>
          <a:p>
            <a:pPr marL="914400" lvl="0" indent="-342900" rtl="0">
              <a:buClr>
                <a:schemeClr val="dk2"/>
              </a:buClr>
              <a:buSzPct val="166666"/>
              <a:buFont typeface="Arial"/>
              <a:buChar char="•"/>
            </a:pPr>
            <a:r>
              <a:rPr lang="en" sz="1800"/>
              <a:t>ask the appropriate question</a:t>
            </a:r>
          </a:p>
          <a:p>
            <a:pPr marL="914400" lvl="0" indent="-342900" rtl="0">
              <a:buClr>
                <a:schemeClr val="dk2"/>
              </a:buClr>
              <a:buSzPct val="166666"/>
              <a:buFont typeface="Arial"/>
              <a:buChar char="•"/>
            </a:pPr>
            <a:r>
              <a:rPr lang="en" sz="1800"/>
              <a:t>answer any questions your classmate might have</a:t>
            </a:r>
          </a:p>
          <a:p>
            <a:pPr marL="914400" lvl="0" indent="-342900" rtl="0">
              <a:buClr>
                <a:schemeClr val="dk2"/>
              </a:buClr>
              <a:buSzPct val="166666"/>
              <a:buFont typeface="Arial"/>
              <a:buChar char="•"/>
            </a:pPr>
            <a:r>
              <a:rPr lang="en" sz="1800"/>
              <a:t>write all answers in words (including la hora), be careful of spelling</a:t>
            </a:r>
          </a:p>
          <a:p>
            <a:pPr marL="914400" lvl="0" indent="-342900" rtl="0">
              <a:buClr>
                <a:schemeClr val="dk2"/>
              </a:buClr>
              <a:buSzPct val="166666"/>
              <a:buFont typeface="Arial"/>
              <a:buChar char="•"/>
            </a:pPr>
            <a:r>
              <a:rPr lang="en" sz="1800"/>
              <a:t>end the interaction appropriately with a </a:t>
            </a:r>
            <a:r>
              <a:rPr lang="en" sz="1800" i="1"/>
              <a:t>despedida</a:t>
            </a:r>
          </a:p>
          <a:p>
            <a:pPr lvl="0" rtl="0">
              <a:buNone/>
            </a:pPr>
            <a:r>
              <a:rPr lang="en" sz="1800"/>
              <a:t>You should only give information based on the printed sheet you have, not information gathered from others. </a:t>
            </a:r>
          </a:p>
          <a:p>
            <a:pPr marL="457200" lvl="0" indent="-342900" rtl="0">
              <a:buClr>
                <a:schemeClr val="dk2"/>
              </a:buClr>
              <a:buSzPct val="166666"/>
              <a:buFont typeface="Arial"/>
              <a:buChar char="•"/>
            </a:pPr>
            <a:r>
              <a:rPr lang="en" sz="1800"/>
              <a:t>If you do not have the printed information answer: </a:t>
            </a:r>
            <a:r>
              <a:rPr lang="en" sz="1800" i="1"/>
              <a:t>No puedo decirte.</a:t>
            </a:r>
          </a:p>
          <a:p>
            <a:pPr lvl="0" rtl="0">
              <a:buNone/>
            </a:pPr>
            <a:r>
              <a:rPr lang="en" sz="1800"/>
              <a:t>You MUST speak only Spanish. If your instructor hears you speaking English you will get a colored dot added to your sheet. Three colored dots will result in a 10 point reduction of your final grade. </a:t>
            </a:r>
          </a:p>
          <a:p>
            <a:pPr lvl="0" indent="457200">
              <a:buNone/>
            </a:pPr>
            <a:r>
              <a:rPr lang="en" sz="1800"/>
              <a:t>DO NOT look at others sheets or allow others to look at your sheet. Any visual sharing of sheets will result in an automatic zero for Experiencia #1 and is considered cheating.</a:t>
            </a:r>
          </a:p>
        </p:txBody>
      </p:sp>
    </p:spTree>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0" name="Shape 60"/>
          <p:cNvSpPr/>
          <p:nvPr/>
        </p:nvSpPr>
        <p:spPr>
          <a:xfrm>
            <a:off x="157162" y="1104900"/>
            <a:ext cx="8829675" cy="4648200"/>
          </a:xfrm>
          <a:prstGeom prst="rect">
            <a:avLst/>
          </a:prstGeom>
          <a:blipFill>
            <a:blip r:embed="rId3"/>
            <a:stretch>
              <a:fillRect/>
            </a:stretch>
          </a:blipFill>
          <a:ln>
            <a:noFill/>
          </a:ln>
        </p:spPr>
      </p:sp>
      <p:sp>
        <p:nvSpPr>
          <p:cNvPr id="61" name="Shape 61"/>
          <p:cNvSpPr txBox="1"/>
          <p:nvPr/>
        </p:nvSpPr>
        <p:spPr>
          <a:xfrm>
            <a:off x="993650" y="354875"/>
            <a:ext cx="2827199" cy="1147200"/>
          </a:xfrm>
          <a:prstGeom prst="rect">
            <a:avLst/>
          </a:prstGeom>
          <a:solidFill>
            <a:srgbClr val="4A86E8"/>
          </a:solidFill>
        </p:spPr>
        <p:txBody>
          <a:bodyPr lIns="91425" tIns="91425" rIns="91425" bIns="91425" anchor="t" anchorCtr="0">
            <a:noAutofit/>
          </a:bodyPr>
          <a:lstStyle/>
          <a:p>
            <a:pPr lvl="0" rtl="0">
              <a:buClr>
                <a:srgbClr val="000000"/>
              </a:buClr>
              <a:buSzPct val="78571"/>
              <a:buFont typeface="Arial"/>
              <a:buNone/>
            </a:pPr>
            <a:r>
              <a:rPr lang="en"/>
              <a:t>Two points will be given for each correct square.</a:t>
            </a:r>
          </a:p>
          <a:p>
            <a:pPr lvl="0" rtl="0">
              <a:buClr>
                <a:srgbClr val="000000"/>
              </a:buClr>
              <a:buSzPct val="78571"/>
              <a:buFont typeface="Arial"/>
              <a:buNone/>
            </a:pPr>
            <a:r>
              <a:rPr lang="en"/>
              <a:t>+1 point correct content</a:t>
            </a:r>
          </a:p>
          <a:p>
            <a:pPr lvl="0" rtl="0">
              <a:buClr>
                <a:srgbClr val="000000"/>
              </a:buClr>
              <a:buSzPct val="78571"/>
              <a:buFont typeface="Arial"/>
              <a:buNone/>
            </a:pPr>
            <a:r>
              <a:rPr lang="en"/>
              <a:t>+1 point correct form (spelling, accents, etc.)</a:t>
            </a:r>
          </a:p>
        </p:txBody>
      </p:sp>
      <p:sp>
        <p:nvSpPr>
          <p:cNvPr id="62" name="Shape 62"/>
          <p:cNvSpPr txBox="1"/>
          <p:nvPr/>
        </p:nvSpPr>
        <p:spPr>
          <a:xfrm>
            <a:off x="579625" y="5737169"/>
            <a:ext cx="2767799" cy="946200"/>
          </a:xfrm>
          <a:prstGeom prst="rect">
            <a:avLst/>
          </a:prstGeom>
          <a:solidFill>
            <a:srgbClr val="4A86E8"/>
          </a:solidFill>
        </p:spPr>
        <p:txBody>
          <a:bodyPr lIns="91425" tIns="91425" rIns="91425" bIns="91425" anchor="t" anchorCtr="0">
            <a:noAutofit/>
          </a:bodyPr>
          <a:lstStyle/>
          <a:p>
            <a:pPr>
              <a:buNone/>
            </a:pPr>
            <a:r>
              <a:rPr lang="en"/>
              <a:t>Up to three points awarded for each adequate saludos, pregunta or despedida as evaluated by your instructor. </a:t>
            </a:r>
          </a:p>
        </p:txBody>
      </p:sp>
      <p:sp>
        <p:nvSpPr>
          <p:cNvPr id="63" name="Shape 63"/>
          <p:cNvSpPr txBox="1"/>
          <p:nvPr/>
        </p:nvSpPr>
        <p:spPr>
          <a:xfrm>
            <a:off x="5275850" y="4944625"/>
            <a:ext cx="2531400" cy="1561500"/>
          </a:xfrm>
          <a:prstGeom prst="rect">
            <a:avLst/>
          </a:prstGeom>
          <a:solidFill>
            <a:srgbClr val="4A86E8"/>
          </a:solidFill>
        </p:spPr>
        <p:txBody>
          <a:bodyPr lIns="91425" tIns="91425" rIns="91425" bIns="91425" anchor="t" anchorCtr="0">
            <a:noAutofit/>
          </a:bodyPr>
          <a:lstStyle/>
          <a:p>
            <a:pPr lvl="0" rtl="0">
              <a:buClr>
                <a:srgbClr val="000000"/>
              </a:buClr>
              <a:buSzPct val="78571"/>
              <a:buFont typeface="Arial"/>
              <a:buNone/>
            </a:pPr>
            <a:r>
              <a:rPr lang="en"/>
              <a:t>Four points will be given for each correct activity.</a:t>
            </a:r>
          </a:p>
          <a:p>
            <a:pPr lvl="0" rtl="0">
              <a:buClr>
                <a:srgbClr val="000000"/>
              </a:buClr>
              <a:buSzPct val="78571"/>
              <a:buFont typeface="Arial"/>
              <a:buNone/>
            </a:pPr>
            <a:r>
              <a:rPr lang="en"/>
              <a:t>+1 point correct content</a:t>
            </a:r>
          </a:p>
          <a:p>
            <a:pPr lvl="0" rtl="0">
              <a:buClr>
                <a:srgbClr val="000000"/>
              </a:buClr>
              <a:buSzPct val="78571"/>
              <a:buFont typeface="Arial"/>
              <a:buNone/>
            </a:pPr>
            <a:r>
              <a:rPr lang="en"/>
              <a:t>+2 point correct verb form </a:t>
            </a:r>
          </a:p>
          <a:p>
            <a:pPr lvl="0" rtl="0">
              <a:buClr>
                <a:srgbClr val="000000"/>
              </a:buClr>
              <a:buSzPct val="78571"/>
              <a:buFont typeface="Arial"/>
              <a:buNone/>
            </a:pPr>
            <a:r>
              <a:rPr lang="en"/>
              <a:t>+1 point other mechanics (spelling, accents, etc.)</a:t>
            </a:r>
          </a:p>
        </p:txBody>
      </p:sp>
    </p:spTree>
  </p:cSld>
  <p:clrMapOvr>
    <a:masterClrMapping/>
  </p:clrMapOvr>
  <p:transition spd="slow">
    <p:cut/>
  </p:transition>
</p:sld>
</file>

<file path=ppt/theme/theme1.xml><?xml version="1.0" encoding="utf-8"?>
<a:theme xmlns:a="http://schemas.openxmlformats.org/drawingml/2006/main">
  <a:themeElements>
    <a:clrScheme name="Custom 348">
      <a:dk1>
        <a:srgbClr val="000000"/>
      </a:dk1>
      <a:lt1>
        <a:srgbClr val="FFFFFF"/>
      </a:lt1>
      <a:dk2>
        <a:srgbClr val="191919"/>
      </a:dk2>
      <a:lt2>
        <a:srgbClr val="CCCCCC"/>
      </a:lt2>
      <a:accent1>
        <a:srgbClr val="7E5554"/>
      </a:accent1>
      <a:accent2>
        <a:srgbClr val="910A10"/>
      </a:accent2>
      <a:accent3>
        <a:srgbClr val="84294D"/>
      </a:accent3>
      <a:accent4>
        <a:srgbClr val="DA823B"/>
      </a:accent4>
      <a:accent5>
        <a:srgbClr val="625D3C"/>
      </a:accent5>
      <a:accent6>
        <a:srgbClr val="00384A"/>
      </a:accent6>
      <a:hlink>
        <a:srgbClr val="227A78"/>
      </a:hlink>
      <a:folHlink>
        <a:srgbClr val="39474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357</Words>
  <Application>Microsoft Macintosh PowerPoint</Application>
  <PresentationFormat>On-screen Show (4:3)</PresentationFormat>
  <Paragraphs>25</Paragraphs>
  <Slides>6</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Courier New</vt:lpstr>
      <vt:lpstr>Wingdings</vt:lpstr>
      <vt:lpstr/>
      <vt:lpstr>Experiencia #1</vt:lpstr>
      <vt:lpstr>Repaso - Capítulo preliminar</vt:lpstr>
      <vt:lpstr>Repaso - Capítulo 1</vt:lpstr>
      <vt:lpstr>Experiencia #1</vt:lpstr>
      <vt:lpstr>Guidelines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Experiencia #1</dc:title>
  <cp:lastModifiedBy>Stephanie Knight</cp:lastModifiedBy>
  <cp:revision>1</cp:revision>
  <dcterms:modified xsi:type="dcterms:W3CDTF">2016-09-30T20:54:35Z</dcterms:modified>
</cp:coreProperties>
</file>